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1" r:id="rId6"/>
    <p:sldMasterId id="214748365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4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jZhkCQdH5oHY3DKpojO4IQ8pJ9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0599A9-6472-431A-9977-F46DC52EF154}">
  <a:tblStyle styleId="{3E0599A9-6472-431A-9977-F46DC52EF15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8BAB386-8A01-4F79-A18D-ADC8F84D33B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48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customschemas.google.com/relationships/presentationmetadata" Target="metadata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c71b845b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g1c71b845bd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c71b845bd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g1c71b845bd9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c25a87c67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7" name="Google Shape;327;g1c25a87c671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c25a87c67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" name="Google Shape;334;g1c25a87c671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c25a87c67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" name="Google Shape;341;g1c25a87c671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c25a87c67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" name="Google Shape;348;g1c25a87c671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c25a87c671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g1c25a87c671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c25a87c67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" name="Google Shape;362;g1c25a87c671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Họp lần 1 : bàn Báo cáo ý tưởng mà nhóm thực hiện va phân chi công việc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Họp lần 2: Tổng hợp lại và test</a:t>
            </a:r>
            <a:endParaRPr/>
          </a:p>
        </p:txBody>
      </p:sp>
      <p:sp>
        <p:nvSpPr>
          <p:cNvPr id="369" name="Google Shape;36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c25a87c671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g1c25a87c671_0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solidFill>
                  <a:srgbClr val="FDFDF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MÔ TẢ CHỨC NĂNG  CỦA TOÀN HỆ THỐNG</a:t>
            </a:r>
            <a:endParaRPr b="1" sz="3300">
              <a:solidFill>
                <a:srgbClr val="FDFDF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c25a87c67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2400"/>
              </a:spcBef>
              <a:spcAft>
                <a:spcPts val="0"/>
              </a:spcAft>
              <a:buSzPts val="1100"/>
              <a:buNone/>
            </a:pPr>
            <a:r>
              <a:rPr b="1" lang="en-US" sz="2600">
                <a:solidFill>
                  <a:srgbClr val="FDFDF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MÔ TẢ CHỨC NĂNG  CỦA TOÀN HỆ THỐNG</a:t>
            </a:r>
            <a:endParaRPr b="1" sz="3300">
              <a:solidFill>
                <a:srgbClr val="FDFDF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g1c25a87c671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c25a87c67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g1c25a87c671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b4b3ac1d84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g1b4b3ac1d84_4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c25a87c67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g1c25a87c671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ts slide layout">
  <p:cSld name="11_Contents slide layout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/>
          <p:nvPr>
            <p:ph idx="2" type="pic"/>
          </p:nvPr>
        </p:nvSpPr>
        <p:spPr>
          <a:xfrm>
            <a:off x="1" y="-7117"/>
            <a:ext cx="8883762" cy="68741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Image slide layout">
  <p:cSld name="5_Image slide layou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61"/>
          <p:cNvGrpSpPr/>
          <p:nvPr/>
        </p:nvGrpSpPr>
        <p:grpSpPr>
          <a:xfrm>
            <a:off x="2924901" y="1686696"/>
            <a:ext cx="6342197" cy="3484608"/>
            <a:chOff x="-548507" y="477868"/>
            <a:chExt cx="11570449" cy="6357177"/>
          </a:xfrm>
        </p:grpSpPr>
        <p:sp>
          <p:nvSpPr>
            <p:cNvPr id="37" name="Google Shape;37;p61"/>
            <p:cNvSpPr/>
            <p:nvPr/>
          </p:nvSpPr>
          <p:spPr>
            <a:xfrm>
              <a:off x="-482765" y="6440599"/>
              <a:ext cx="11438966" cy="394446"/>
            </a:xfrm>
            <a:custGeom>
              <a:rect b="b" l="l" r="r" t="t"/>
              <a:pathLst>
                <a:path extrusionOk="0" h="57150" w="16573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61"/>
            <p:cNvSpPr/>
            <p:nvPr/>
          </p:nvSpPr>
          <p:spPr>
            <a:xfrm>
              <a:off x="700575" y="477868"/>
              <a:ext cx="9072285" cy="5916709"/>
            </a:xfrm>
            <a:custGeom>
              <a:rect b="b" l="l" r="r" t="t"/>
              <a:pathLst>
                <a:path extrusionOk="0" h="857250" w="13144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61"/>
            <p:cNvSpPr/>
            <p:nvPr/>
          </p:nvSpPr>
          <p:spPr>
            <a:xfrm>
              <a:off x="1088451" y="839448"/>
              <a:ext cx="8283390" cy="5062073"/>
            </a:xfrm>
            <a:custGeom>
              <a:rect b="b" l="l" r="r" t="t"/>
              <a:pathLst>
                <a:path extrusionOk="0" h="733425" w="1200150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61"/>
            <p:cNvSpPr/>
            <p:nvPr/>
          </p:nvSpPr>
          <p:spPr>
            <a:xfrm>
              <a:off x="-548507" y="6164484"/>
              <a:ext cx="11570449" cy="460187"/>
            </a:xfrm>
            <a:custGeom>
              <a:rect b="b" l="l" r="r" t="t"/>
              <a:pathLst>
                <a:path extrusionOk="0" h="66675" w="1676400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61"/>
            <p:cNvSpPr/>
            <p:nvPr/>
          </p:nvSpPr>
          <p:spPr>
            <a:xfrm>
              <a:off x="4438629" y="6215033"/>
              <a:ext cx="1618413" cy="184076"/>
            </a:xfrm>
            <a:custGeom>
              <a:rect b="b" l="l" r="r" t="t"/>
              <a:pathLst>
                <a:path extrusionOk="0" h="184076" w="1618413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61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3" name="Google Shape;43;p61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fmla="val 28154" name="adj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1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fmla="val 28154" name="adj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" name="Google Shape;45;p61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6" name="Google Shape;46;p61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fmla="val 28154" name="adj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61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fmla="val 28154" name="adj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" name="Google Shape;48;p61"/>
            <p:cNvSpPr/>
            <p:nvPr/>
          </p:nvSpPr>
          <p:spPr>
            <a:xfrm>
              <a:off x="3892805" y="496953"/>
              <a:ext cx="5479036" cy="5431217"/>
            </a:xfrm>
            <a:custGeom>
              <a:rect b="b" l="l" r="r" t="t"/>
              <a:pathLst>
                <a:path extrusionOk="0" h="4035268" w="3976489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61"/>
          <p:cNvSpPr/>
          <p:nvPr>
            <p:ph idx="2" type="pic"/>
          </p:nvPr>
        </p:nvSpPr>
        <p:spPr>
          <a:xfrm>
            <a:off x="3822179" y="1884681"/>
            <a:ext cx="4540437" cy="281227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" name="Google Shape;50;p61"/>
          <p:cNvSpPr txBox="1"/>
          <p:nvPr>
            <p:ph idx="1" type="body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61"/>
          <p:cNvSpPr/>
          <p:nvPr/>
        </p:nvSpPr>
        <p:spPr>
          <a:xfrm flipH="1" rot="10800000">
            <a:off x="0" y="678774"/>
            <a:ext cx="33528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1"/>
          <p:cNvSpPr/>
          <p:nvPr/>
        </p:nvSpPr>
        <p:spPr>
          <a:xfrm flipH="1" rot="10800000">
            <a:off x="8839200" y="678774"/>
            <a:ext cx="33528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layout">
  <p:cSld name="Image slide layou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2"/>
          <p:cNvSpPr/>
          <p:nvPr>
            <p:ph idx="2" type="pic"/>
          </p:nvPr>
        </p:nvSpPr>
        <p:spPr>
          <a:xfrm>
            <a:off x="6896116" y="389863"/>
            <a:ext cx="4498759" cy="59479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5" name="Google Shape;55;p62"/>
          <p:cNvSpPr/>
          <p:nvPr/>
        </p:nvSpPr>
        <p:spPr>
          <a:xfrm>
            <a:off x="4173363" y="5164475"/>
            <a:ext cx="768994" cy="498806"/>
          </a:xfrm>
          <a:custGeom>
            <a:rect b="b" l="l" r="r" t="t"/>
            <a:pathLst>
              <a:path extrusionOk="0" h="161364" w="248770">
                <a:moveTo>
                  <a:pt x="136849" y="100853"/>
                </a:moveTo>
                <a:cubicBezTo>
                  <a:pt x="130125" y="90768"/>
                  <a:pt x="143572" y="87406"/>
                  <a:pt x="148951" y="82027"/>
                </a:cubicBezTo>
                <a:cubicBezTo>
                  <a:pt x="176517" y="51771"/>
                  <a:pt x="230978" y="51099"/>
                  <a:pt x="241063" y="0"/>
                </a:cubicBezTo>
                <a:cubicBezTo>
                  <a:pt x="191982" y="16137"/>
                  <a:pt x="142899" y="30256"/>
                  <a:pt x="93146" y="38997"/>
                </a:cubicBezTo>
                <a:cubicBezTo>
                  <a:pt x="120040" y="85389"/>
                  <a:pt x="119367" y="125058"/>
                  <a:pt x="89784" y="155986"/>
                </a:cubicBezTo>
                <a:cubicBezTo>
                  <a:pt x="85749" y="142539"/>
                  <a:pt x="89784" y="131109"/>
                  <a:pt x="91801" y="119679"/>
                </a:cubicBezTo>
                <a:cubicBezTo>
                  <a:pt x="95163" y="95474"/>
                  <a:pt x="95163" y="71270"/>
                  <a:pt x="76337" y="51771"/>
                </a:cubicBezTo>
                <a:cubicBezTo>
                  <a:pt x="52804" y="27567"/>
                  <a:pt x="36668" y="28239"/>
                  <a:pt x="12463" y="53788"/>
                </a:cubicBezTo>
                <a:cubicBezTo>
                  <a:pt x="10446" y="55806"/>
                  <a:pt x="8429" y="57150"/>
                  <a:pt x="5740" y="58495"/>
                </a:cubicBezTo>
                <a:cubicBezTo>
                  <a:pt x="7757" y="59167"/>
                  <a:pt x="9774" y="59840"/>
                  <a:pt x="12463" y="61184"/>
                </a:cubicBezTo>
                <a:cubicBezTo>
                  <a:pt x="3050" y="79338"/>
                  <a:pt x="-8380" y="97491"/>
                  <a:pt x="9101" y="117662"/>
                </a:cubicBezTo>
                <a:cubicBezTo>
                  <a:pt x="13808" y="123041"/>
                  <a:pt x="16497" y="133798"/>
                  <a:pt x="27255" y="129764"/>
                </a:cubicBezTo>
                <a:cubicBezTo>
                  <a:pt x="35323" y="127075"/>
                  <a:pt x="34651" y="118334"/>
                  <a:pt x="34651" y="110938"/>
                </a:cubicBezTo>
                <a:cubicBezTo>
                  <a:pt x="34651" y="103543"/>
                  <a:pt x="36668" y="95474"/>
                  <a:pt x="31289" y="88751"/>
                </a:cubicBezTo>
                <a:cubicBezTo>
                  <a:pt x="19187" y="91440"/>
                  <a:pt x="23221" y="104887"/>
                  <a:pt x="13135" y="108921"/>
                </a:cubicBezTo>
                <a:cubicBezTo>
                  <a:pt x="3723" y="98836"/>
                  <a:pt x="8429" y="89423"/>
                  <a:pt x="15152" y="80682"/>
                </a:cubicBezTo>
                <a:cubicBezTo>
                  <a:pt x="20532" y="73959"/>
                  <a:pt x="27927" y="70597"/>
                  <a:pt x="36668" y="73287"/>
                </a:cubicBezTo>
                <a:cubicBezTo>
                  <a:pt x="46753" y="76648"/>
                  <a:pt x="49443" y="85389"/>
                  <a:pt x="50115" y="94802"/>
                </a:cubicBezTo>
                <a:cubicBezTo>
                  <a:pt x="51460" y="106904"/>
                  <a:pt x="51460" y="119007"/>
                  <a:pt x="52132" y="134471"/>
                </a:cubicBezTo>
                <a:cubicBezTo>
                  <a:pt x="68268" y="118334"/>
                  <a:pt x="64235" y="103543"/>
                  <a:pt x="58183" y="88751"/>
                </a:cubicBezTo>
                <a:cubicBezTo>
                  <a:pt x="52804" y="75304"/>
                  <a:pt x="45408" y="62529"/>
                  <a:pt x="36668" y="45048"/>
                </a:cubicBezTo>
                <a:cubicBezTo>
                  <a:pt x="68268" y="65218"/>
                  <a:pt x="85749" y="96819"/>
                  <a:pt x="80371" y="121024"/>
                </a:cubicBezTo>
                <a:cubicBezTo>
                  <a:pt x="76337" y="139177"/>
                  <a:pt x="66251" y="151952"/>
                  <a:pt x="46081" y="151952"/>
                </a:cubicBezTo>
                <a:cubicBezTo>
                  <a:pt x="62217" y="171450"/>
                  <a:pt x="80371" y="171450"/>
                  <a:pt x="99869" y="158003"/>
                </a:cubicBezTo>
                <a:cubicBezTo>
                  <a:pt x="144244" y="127075"/>
                  <a:pt x="189964" y="96819"/>
                  <a:pt x="230978" y="61184"/>
                </a:cubicBezTo>
                <a:cubicBezTo>
                  <a:pt x="237701" y="55133"/>
                  <a:pt x="245770" y="50426"/>
                  <a:pt x="249804" y="36307"/>
                </a:cubicBezTo>
                <a:cubicBezTo>
                  <a:pt x="216186" y="57823"/>
                  <a:pt x="186602" y="76648"/>
                  <a:pt x="157691" y="95474"/>
                </a:cubicBezTo>
                <a:cubicBezTo>
                  <a:pt x="150968" y="99509"/>
                  <a:pt x="142227" y="108921"/>
                  <a:pt x="136849" y="100853"/>
                </a:cubicBezTo>
                <a:close/>
                <a:moveTo>
                  <a:pt x="127435" y="59167"/>
                </a:moveTo>
                <a:cubicBezTo>
                  <a:pt x="132814" y="41686"/>
                  <a:pt x="152313" y="43031"/>
                  <a:pt x="163743" y="34290"/>
                </a:cubicBezTo>
                <a:cubicBezTo>
                  <a:pt x="170466" y="36307"/>
                  <a:pt x="181224" y="37652"/>
                  <a:pt x="177862" y="43031"/>
                </a:cubicBezTo>
                <a:cubicBezTo>
                  <a:pt x="169794" y="57823"/>
                  <a:pt x="152313" y="59840"/>
                  <a:pt x="137521" y="63874"/>
                </a:cubicBezTo>
                <a:cubicBezTo>
                  <a:pt x="132814" y="65218"/>
                  <a:pt x="126091" y="63874"/>
                  <a:pt x="127435" y="59167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62"/>
          <p:cNvSpPr/>
          <p:nvPr/>
        </p:nvSpPr>
        <p:spPr>
          <a:xfrm>
            <a:off x="4087317" y="5110440"/>
            <a:ext cx="768994" cy="498806"/>
          </a:xfrm>
          <a:custGeom>
            <a:rect b="b" l="l" r="r" t="t"/>
            <a:pathLst>
              <a:path extrusionOk="0" h="161364" w="248770">
                <a:moveTo>
                  <a:pt x="11387" y="95474"/>
                </a:moveTo>
                <a:cubicBezTo>
                  <a:pt x="13404" y="86061"/>
                  <a:pt x="17438" y="77993"/>
                  <a:pt x="24834" y="75304"/>
                </a:cubicBezTo>
                <a:cubicBezTo>
                  <a:pt x="23489" y="74631"/>
                  <a:pt x="22144" y="73959"/>
                  <a:pt x="21472" y="72614"/>
                </a:cubicBezTo>
                <a:cubicBezTo>
                  <a:pt x="15421" y="65891"/>
                  <a:pt x="24161" y="60512"/>
                  <a:pt x="27523" y="55133"/>
                </a:cubicBezTo>
                <a:cubicBezTo>
                  <a:pt x="32230" y="48409"/>
                  <a:pt x="38953" y="44375"/>
                  <a:pt x="45677" y="39669"/>
                </a:cubicBezTo>
                <a:cubicBezTo>
                  <a:pt x="45677" y="38996"/>
                  <a:pt x="46349" y="38996"/>
                  <a:pt x="46349" y="38324"/>
                </a:cubicBezTo>
                <a:lnTo>
                  <a:pt x="46349" y="38324"/>
                </a:lnTo>
                <a:cubicBezTo>
                  <a:pt x="46349" y="38324"/>
                  <a:pt x="47022" y="38324"/>
                  <a:pt x="47022" y="38324"/>
                </a:cubicBezTo>
                <a:cubicBezTo>
                  <a:pt x="57107" y="35635"/>
                  <a:pt x="66520" y="30928"/>
                  <a:pt x="77278" y="30256"/>
                </a:cubicBezTo>
                <a:cubicBezTo>
                  <a:pt x="94086" y="28911"/>
                  <a:pt x="109550" y="31601"/>
                  <a:pt x="116274" y="51099"/>
                </a:cubicBezTo>
                <a:cubicBezTo>
                  <a:pt x="141823" y="29584"/>
                  <a:pt x="176113" y="30928"/>
                  <a:pt x="205025" y="19498"/>
                </a:cubicBezTo>
                <a:cubicBezTo>
                  <a:pt x="220489" y="13447"/>
                  <a:pt x="238642" y="13447"/>
                  <a:pt x="251417" y="0"/>
                </a:cubicBezTo>
                <a:cubicBezTo>
                  <a:pt x="198301" y="12102"/>
                  <a:pt x="144513" y="16137"/>
                  <a:pt x="91397" y="23532"/>
                </a:cubicBezTo>
                <a:cubicBezTo>
                  <a:pt x="75933" y="25549"/>
                  <a:pt x="59124" y="25549"/>
                  <a:pt x="46349" y="37652"/>
                </a:cubicBezTo>
                <a:cubicBezTo>
                  <a:pt x="28196" y="38996"/>
                  <a:pt x="20128" y="54460"/>
                  <a:pt x="11387" y="66563"/>
                </a:cubicBezTo>
                <a:cubicBezTo>
                  <a:pt x="-11473" y="96146"/>
                  <a:pt x="1974" y="148590"/>
                  <a:pt x="34919" y="164054"/>
                </a:cubicBezTo>
                <a:cubicBezTo>
                  <a:pt x="16766" y="144556"/>
                  <a:pt x="4663" y="123041"/>
                  <a:pt x="11387" y="95474"/>
                </a:cubicBezTo>
                <a:close/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2"/>
          <p:cNvSpPr/>
          <p:nvPr/>
        </p:nvSpPr>
        <p:spPr>
          <a:xfrm>
            <a:off x="5005820" y="5600932"/>
            <a:ext cx="20784" cy="20784"/>
          </a:xfrm>
          <a:custGeom>
            <a:rect b="b" l="l" r="r" t="t"/>
            <a:pathLst>
              <a:path extrusionOk="0" h="120000" w="120000">
                <a:moveTo>
                  <a:pt x="11645" y="0"/>
                </a:moveTo>
                <a:cubicBezTo>
                  <a:pt x="7760" y="3886"/>
                  <a:pt x="3880" y="11645"/>
                  <a:pt x="0" y="15531"/>
                </a:cubicBezTo>
                <a:cubicBezTo>
                  <a:pt x="3880" y="7766"/>
                  <a:pt x="7760" y="3886"/>
                  <a:pt x="11645" y="0"/>
                </a:cubicBezTo>
                <a:close/>
              </a:path>
            </a:pathLst>
          </a:custGeom>
          <a:solidFill>
            <a:srgbClr val="3131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2"/>
          <p:cNvSpPr/>
          <p:nvPr/>
        </p:nvSpPr>
        <p:spPr>
          <a:xfrm>
            <a:off x="6019244" y="5168633"/>
            <a:ext cx="20784" cy="20784"/>
          </a:xfrm>
          <a:custGeom>
            <a:rect b="b" l="l" r="r" t="t"/>
            <a:pathLst>
              <a:path extrusionOk="0" h="120000" w="120000">
                <a:moveTo>
                  <a:pt x="1524" y="7766"/>
                </a:moveTo>
                <a:cubicBezTo>
                  <a:pt x="-2361" y="11645"/>
                  <a:pt x="1524" y="19411"/>
                  <a:pt x="9290" y="23291"/>
                </a:cubicBezTo>
                <a:cubicBezTo>
                  <a:pt x="9290" y="15531"/>
                  <a:pt x="9290" y="7766"/>
                  <a:pt x="9290" y="0"/>
                </a:cubicBezTo>
                <a:cubicBezTo>
                  <a:pt x="9290" y="0"/>
                  <a:pt x="5404" y="0"/>
                  <a:pt x="1524" y="7766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2"/>
          <p:cNvSpPr/>
          <p:nvPr/>
        </p:nvSpPr>
        <p:spPr>
          <a:xfrm>
            <a:off x="6672662" y="5399849"/>
            <a:ext cx="20784" cy="20784"/>
          </a:xfrm>
          <a:custGeom>
            <a:rect b="b" l="l" r="r" t="t"/>
            <a:pathLst>
              <a:path extrusionOk="0" h="120000" w="120000">
                <a:moveTo>
                  <a:pt x="0" y="2910"/>
                </a:moveTo>
                <a:cubicBezTo>
                  <a:pt x="0" y="2910"/>
                  <a:pt x="0" y="-970"/>
                  <a:pt x="0" y="2910"/>
                </a:cubicBezTo>
                <a:cubicBezTo>
                  <a:pt x="0" y="-970"/>
                  <a:pt x="0" y="-970"/>
                  <a:pt x="0" y="2910"/>
                </a:cubicBezTo>
                <a:lnTo>
                  <a:pt x="0" y="291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62"/>
          <p:cNvSpPr/>
          <p:nvPr/>
        </p:nvSpPr>
        <p:spPr>
          <a:xfrm>
            <a:off x="6622783" y="5218511"/>
            <a:ext cx="20784" cy="20784"/>
          </a:xfrm>
          <a:custGeom>
            <a:rect b="b" l="l" r="r" t="t"/>
            <a:pathLst>
              <a:path extrusionOk="0" h="120000" w="6723">
                <a:moveTo>
                  <a:pt x="10085" y="0"/>
                </a:moveTo>
                <a:lnTo>
                  <a:pt x="10085" y="0"/>
                </a:lnTo>
                <a:cubicBezTo>
                  <a:pt x="6724" y="0"/>
                  <a:pt x="3362" y="0"/>
                  <a:pt x="0" y="0"/>
                </a:cubicBezTo>
                <a:cubicBezTo>
                  <a:pt x="3362" y="19411"/>
                  <a:pt x="6724" y="19411"/>
                  <a:pt x="10085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62"/>
          <p:cNvSpPr/>
          <p:nvPr/>
        </p:nvSpPr>
        <p:spPr>
          <a:xfrm>
            <a:off x="5440195" y="5361918"/>
            <a:ext cx="20784" cy="20784"/>
          </a:xfrm>
          <a:custGeom>
            <a:rect b="b" l="l" r="r" t="t"/>
            <a:pathLst>
              <a:path extrusionOk="0" h="6723" w="6723">
                <a:moveTo>
                  <a:pt x="0" y="0"/>
                </a:moveTo>
                <a:cubicBezTo>
                  <a:pt x="2690" y="2690"/>
                  <a:pt x="5379" y="4707"/>
                  <a:pt x="7396" y="7396"/>
                </a:cubicBezTo>
                <a:cubicBezTo>
                  <a:pt x="6724" y="4034"/>
                  <a:pt x="4707" y="1345"/>
                  <a:pt x="0" y="0"/>
                </a:cubicBezTo>
                <a:close/>
              </a:path>
            </a:pathLst>
          </a:custGeom>
          <a:solidFill>
            <a:srgbClr val="E7E7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62"/>
          <p:cNvSpPr/>
          <p:nvPr/>
        </p:nvSpPr>
        <p:spPr>
          <a:xfrm>
            <a:off x="6671103" y="5400483"/>
            <a:ext cx="20784" cy="20784"/>
          </a:xfrm>
          <a:custGeom>
            <a:rect b="b" l="l" r="r" t="t"/>
            <a:pathLst>
              <a:path extrusionOk="0" h="120000" w="120000">
                <a:moveTo>
                  <a:pt x="2910" y="1726"/>
                </a:moveTo>
                <a:cubicBezTo>
                  <a:pt x="2910" y="1726"/>
                  <a:pt x="-970" y="-2154"/>
                  <a:pt x="2910" y="1726"/>
                </a:cubicBezTo>
                <a:cubicBezTo>
                  <a:pt x="-970" y="1726"/>
                  <a:pt x="-970" y="1726"/>
                  <a:pt x="2910" y="1726"/>
                </a:cubicBezTo>
                <a:cubicBezTo>
                  <a:pt x="2910" y="1726"/>
                  <a:pt x="2910" y="1726"/>
                  <a:pt x="2910" y="1726"/>
                </a:cubicBezTo>
                <a:close/>
              </a:path>
            </a:pathLst>
          </a:custGeom>
          <a:solidFill>
            <a:srgbClr val="DADA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2"/>
          <p:cNvSpPr/>
          <p:nvPr/>
        </p:nvSpPr>
        <p:spPr>
          <a:xfrm>
            <a:off x="6265302" y="5603005"/>
            <a:ext cx="20784" cy="20784"/>
          </a:xfrm>
          <a:custGeom>
            <a:rect b="b" l="l" r="r" t="t"/>
            <a:pathLst>
              <a:path extrusionOk="0" h="120000" w="6723">
                <a:moveTo>
                  <a:pt x="0" y="0"/>
                </a:moveTo>
                <a:cubicBezTo>
                  <a:pt x="1345" y="7766"/>
                  <a:pt x="2690" y="19411"/>
                  <a:pt x="3362" y="27177"/>
                </a:cubicBezTo>
                <a:lnTo>
                  <a:pt x="5379" y="27177"/>
                </a:lnTo>
                <a:lnTo>
                  <a:pt x="7396" y="27177"/>
                </a:lnTo>
                <a:cubicBezTo>
                  <a:pt x="6051" y="15525"/>
                  <a:pt x="4034" y="7766"/>
                  <a:pt x="2017" y="0"/>
                </a:cubicBezTo>
                <a:cubicBezTo>
                  <a:pt x="1345" y="3880"/>
                  <a:pt x="672" y="0"/>
                  <a:pt x="0" y="0"/>
                </a:cubicBezTo>
                <a:close/>
              </a:path>
            </a:pathLst>
          </a:custGeom>
          <a:solidFill>
            <a:srgbClr val="89898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 slide layout">
  <p:cSld name="2_Image slide layou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3"/>
          <p:cNvSpPr/>
          <p:nvPr>
            <p:ph idx="2" type="pic"/>
          </p:nvPr>
        </p:nvSpPr>
        <p:spPr>
          <a:xfrm>
            <a:off x="0" y="1651105"/>
            <a:ext cx="3887755" cy="442593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6" name="Google Shape;66;p63"/>
          <p:cNvSpPr/>
          <p:nvPr>
            <p:ph idx="3" type="pic"/>
          </p:nvPr>
        </p:nvSpPr>
        <p:spPr>
          <a:xfrm>
            <a:off x="8304245" y="1651105"/>
            <a:ext cx="3887755" cy="442593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63"/>
          <p:cNvSpPr txBox="1"/>
          <p:nvPr>
            <p:ph idx="1" type="body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63"/>
          <p:cNvSpPr/>
          <p:nvPr/>
        </p:nvSpPr>
        <p:spPr>
          <a:xfrm flipH="1" rot="10800000">
            <a:off x="0" y="678774"/>
            <a:ext cx="33528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63"/>
          <p:cNvSpPr/>
          <p:nvPr/>
        </p:nvSpPr>
        <p:spPr>
          <a:xfrm flipH="1" rot="10800000">
            <a:off x="8839200" y="678774"/>
            <a:ext cx="33528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slide layout">
  <p:cSld name="1_Image slide layou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4"/>
          <p:cNvSpPr/>
          <p:nvPr>
            <p:ph idx="2" type="pic"/>
          </p:nvPr>
        </p:nvSpPr>
        <p:spPr>
          <a:xfrm>
            <a:off x="0" y="3467100"/>
            <a:ext cx="7506789" cy="339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64"/>
          <p:cNvSpPr/>
          <p:nvPr>
            <p:ph idx="3" type="pic"/>
          </p:nvPr>
        </p:nvSpPr>
        <p:spPr>
          <a:xfrm>
            <a:off x="0" y="0"/>
            <a:ext cx="7506789" cy="339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Image slide layout">
  <p:cSld name="7_Image slide layou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5"/>
          <p:cNvSpPr/>
          <p:nvPr>
            <p:ph idx="2" type="pic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5" name="Google Shape;75;p65"/>
          <p:cNvSpPr/>
          <p:nvPr/>
        </p:nvSpPr>
        <p:spPr>
          <a:xfrm>
            <a:off x="1065125" y="615462"/>
            <a:ext cx="10061750" cy="5627077"/>
          </a:xfrm>
          <a:prstGeom prst="frame">
            <a:avLst>
              <a:gd fmla="val 125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Images &amp; Contents Layout">
  <p:cSld name="24_Images &amp; Contents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6"/>
          <p:cNvSpPr/>
          <p:nvPr/>
        </p:nvSpPr>
        <p:spPr>
          <a:xfrm>
            <a:off x="673240" y="499253"/>
            <a:ext cx="10862268" cy="50543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66"/>
          <p:cNvSpPr/>
          <p:nvPr>
            <p:ph idx="2" type="pic"/>
          </p:nvPr>
        </p:nvSpPr>
        <p:spPr>
          <a:xfrm>
            <a:off x="6229977" y="1141827"/>
            <a:ext cx="4824557" cy="505432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 slide layout">
  <p:cSld name="4_Image slide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7"/>
          <p:cNvSpPr/>
          <p:nvPr/>
        </p:nvSpPr>
        <p:spPr>
          <a:xfrm>
            <a:off x="3397776" y="2804798"/>
            <a:ext cx="8794226" cy="2404870"/>
          </a:xfrm>
          <a:prstGeom prst="rect">
            <a:avLst/>
          </a:prstGeom>
          <a:solidFill>
            <a:schemeClr val="accent4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67"/>
          <p:cNvGrpSpPr/>
          <p:nvPr/>
        </p:nvGrpSpPr>
        <p:grpSpPr>
          <a:xfrm>
            <a:off x="733478" y="1658103"/>
            <a:ext cx="2664296" cy="4683693"/>
            <a:chOff x="445712" y="1449040"/>
            <a:chExt cx="2113018" cy="3924176"/>
          </a:xfrm>
        </p:grpSpPr>
        <p:sp>
          <p:nvSpPr>
            <p:cNvPr id="82" name="Google Shape;82;p67"/>
            <p:cNvSpPr/>
            <p:nvPr/>
          </p:nvSpPr>
          <p:spPr>
            <a:xfrm>
              <a:off x="445712" y="1449040"/>
              <a:ext cx="2113018" cy="3924176"/>
            </a:xfrm>
            <a:prstGeom prst="roundRect">
              <a:avLst>
                <a:gd fmla="val 13580" name="adj"/>
              </a:avLst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67"/>
            <p:cNvSpPr/>
            <p:nvPr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" name="Google Shape;84;p67"/>
            <p:cNvGrpSpPr/>
            <p:nvPr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85" name="Google Shape;85;p67"/>
              <p:cNvSpPr/>
              <p:nvPr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cap="flat" cmpd="sng" w="12700">
                <a:solidFill>
                  <a:srgbClr val="26262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67"/>
              <p:cNvSpPr/>
              <p:nvPr/>
            </p:nvSpPr>
            <p:spPr>
              <a:xfrm>
                <a:off x="1634225" y="5796647"/>
                <a:ext cx="142969" cy="144016"/>
              </a:xfrm>
              <a:prstGeom prst="roundRect">
                <a:avLst>
                  <a:gd fmla="val 16667" name="adj"/>
                </a:avLst>
              </a:prstGeom>
              <a:solidFill>
                <a:srgbClr val="737373"/>
              </a:solidFill>
              <a:ln cap="flat" cmpd="sng" w="9525">
                <a:solidFill>
                  <a:srgbClr val="B0B0B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7" name="Google Shape;87;p67"/>
          <p:cNvSpPr/>
          <p:nvPr>
            <p:ph idx="2" type="pic"/>
          </p:nvPr>
        </p:nvSpPr>
        <p:spPr>
          <a:xfrm>
            <a:off x="921396" y="2069673"/>
            <a:ext cx="2288460" cy="37530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8" name="Google Shape;88;p67"/>
          <p:cNvSpPr txBox="1"/>
          <p:nvPr>
            <p:ph idx="1" type="body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67"/>
          <p:cNvSpPr/>
          <p:nvPr/>
        </p:nvSpPr>
        <p:spPr>
          <a:xfrm flipH="1" rot="10800000">
            <a:off x="0" y="678774"/>
            <a:ext cx="33528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67"/>
          <p:cNvSpPr/>
          <p:nvPr/>
        </p:nvSpPr>
        <p:spPr>
          <a:xfrm flipH="1" rot="10800000">
            <a:off x="8839200" y="678774"/>
            <a:ext cx="33528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 slide layout">
  <p:cSld name="3_Image slide layou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8"/>
          <p:cNvSpPr/>
          <p:nvPr>
            <p:ph idx="2" type="pic"/>
          </p:nvPr>
        </p:nvSpPr>
        <p:spPr>
          <a:xfrm>
            <a:off x="0" y="14068"/>
            <a:ext cx="3421966" cy="684393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3" name="Google Shape;93;p68"/>
          <p:cNvSpPr/>
          <p:nvPr>
            <p:ph idx="3" type="pic"/>
          </p:nvPr>
        </p:nvSpPr>
        <p:spPr>
          <a:xfrm>
            <a:off x="2160562" y="462954"/>
            <a:ext cx="2825140" cy="28251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68"/>
          <p:cNvSpPr/>
          <p:nvPr>
            <p:ph idx="4" type="pic"/>
          </p:nvPr>
        </p:nvSpPr>
        <p:spPr>
          <a:xfrm>
            <a:off x="3739362" y="2023463"/>
            <a:ext cx="2825140" cy="28251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" name="Google Shape;95;p68"/>
          <p:cNvSpPr/>
          <p:nvPr>
            <p:ph idx="5" type="pic"/>
          </p:nvPr>
        </p:nvSpPr>
        <p:spPr>
          <a:xfrm>
            <a:off x="2160562" y="3583973"/>
            <a:ext cx="2825140" cy="28251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6" name="Google Shape;96;p68"/>
          <p:cNvSpPr/>
          <p:nvPr>
            <p:ph idx="6" type="pic"/>
          </p:nvPr>
        </p:nvSpPr>
        <p:spPr>
          <a:xfrm>
            <a:off x="5303098" y="462953"/>
            <a:ext cx="2825140" cy="28251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ontents slide layout">
  <p:cSld name="15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2"/>
          <p:cNvSpPr txBox="1"/>
          <p:nvPr>
            <p:ph idx="1" type="body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 sets layout">
  <p:cSld name="1_Icon sets layou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3"/>
          <p:cNvSpPr txBox="1"/>
          <p:nvPr>
            <p:ph idx="1" type="body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73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73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fmla="val 50000" name="adj"/>
            </a:avLst>
          </a:prstGeom>
          <a:solidFill>
            <a:schemeClr val="lt1">
              <a:alpha val="4039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35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r>
              <a:t/>
            </a:r>
            <a:endParaRPr b="0" i="0" sz="1351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73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73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73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73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Slide layout">
  <p:cSld name="Section Break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s slide layout">
  <p:cSld name="9_Contents slide layout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6"/>
          <p:cNvSpPr/>
          <p:nvPr>
            <p:ph idx="2" type="pic"/>
          </p:nvPr>
        </p:nvSpPr>
        <p:spPr>
          <a:xfrm>
            <a:off x="679101" y="1674906"/>
            <a:ext cx="2969790" cy="347186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" name="Google Shape;14;p56"/>
          <p:cNvSpPr txBox="1"/>
          <p:nvPr>
            <p:ph idx="1" type="body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56"/>
          <p:cNvSpPr/>
          <p:nvPr/>
        </p:nvSpPr>
        <p:spPr>
          <a:xfrm flipH="1" rot="10800000">
            <a:off x="0" y="678774"/>
            <a:ext cx="33528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6"/>
          <p:cNvSpPr/>
          <p:nvPr/>
        </p:nvSpPr>
        <p:spPr>
          <a:xfrm flipH="1" rot="10800000">
            <a:off x="8839200" y="678774"/>
            <a:ext cx="33528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6"/>
          <p:cNvSpPr/>
          <p:nvPr>
            <p:ph idx="3" type="pic"/>
          </p:nvPr>
        </p:nvSpPr>
        <p:spPr>
          <a:xfrm>
            <a:off x="7413030" y="1519004"/>
            <a:ext cx="1828800" cy="164592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" name="Google Shape;18;p56"/>
          <p:cNvSpPr/>
          <p:nvPr>
            <p:ph idx="4" type="pic"/>
          </p:nvPr>
        </p:nvSpPr>
        <p:spPr>
          <a:xfrm>
            <a:off x="9684099" y="1519004"/>
            <a:ext cx="1828800" cy="164592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" name="Google Shape;19;p56"/>
          <p:cNvSpPr/>
          <p:nvPr>
            <p:ph idx="5" type="pic"/>
          </p:nvPr>
        </p:nvSpPr>
        <p:spPr>
          <a:xfrm>
            <a:off x="7413030" y="3977032"/>
            <a:ext cx="1828800" cy="164592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" name="Google Shape;20;p56"/>
          <p:cNvSpPr/>
          <p:nvPr>
            <p:ph idx="6" type="pic"/>
          </p:nvPr>
        </p:nvSpPr>
        <p:spPr>
          <a:xfrm>
            <a:off x="9684099" y="3977032"/>
            <a:ext cx="1828800" cy="164592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5"/>
          <p:cNvSpPr txBox="1"/>
          <p:nvPr>
            <p:ph idx="1" type="body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5"/>
          <p:cNvSpPr/>
          <p:nvPr/>
        </p:nvSpPr>
        <p:spPr>
          <a:xfrm flipH="1" rot="10800000">
            <a:off x="0" y="678774"/>
            <a:ext cx="33528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5"/>
          <p:cNvSpPr/>
          <p:nvPr/>
        </p:nvSpPr>
        <p:spPr>
          <a:xfrm flipH="1" rot="10800000">
            <a:off x="8839200" y="678774"/>
            <a:ext cx="33528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ontents slide layout">
  <p:cSld name="13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ontents slide layout">
  <p:cSld name="8_Contents slide layout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ts slide layout">
  <p:cSld name="10_Contents slide layout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/>
          <p:nvPr>
            <p:ph idx="2" type="pic"/>
          </p:nvPr>
        </p:nvSpPr>
        <p:spPr>
          <a:xfrm>
            <a:off x="211516" y="216000"/>
            <a:ext cx="5228944" cy="642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9" name="Google Shape;29;p59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9"/>
          <p:cNvSpPr/>
          <p:nvPr/>
        </p:nvSpPr>
        <p:spPr>
          <a:xfrm>
            <a:off x="11976000" y="0"/>
            <a:ext cx="21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9"/>
          <p:cNvSpPr/>
          <p:nvPr/>
        </p:nvSpPr>
        <p:spPr>
          <a:xfrm>
            <a:off x="0" y="0"/>
            <a:ext cx="12192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9"/>
          <p:cNvSpPr/>
          <p:nvPr/>
        </p:nvSpPr>
        <p:spPr>
          <a:xfrm>
            <a:off x="0" y="6642000"/>
            <a:ext cx="12192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8.xml"/><Relationship Id="rId19" Type="http://schemas.openxmlformats.org/officeDocument/2006/relationships/slideLayout" Target="../slideLayouts/slideLayout22.xml"/><Relationship Id="rId6" Type="http://schemas.openxmlformats.org/officeDocument/2006/relationships/slideLayout" Target="../slideLayouts/slideLayout9.xml"/><Relationship Id="rId1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"/>
          <p:cNvSpPr txBox="1"/>
          <p:nvPr/>
        </p:nvSpPr>
        <p:spPr>
          <a:xfrm>
            <a:off x="2996025" y="1907900"/>
            <a:ext cx="9499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b="0" i="0" lang="en-US" sz="7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ESP32 Fire Preventer</a:t>
            </a:r>
            <a:endParaRPr b="1" i="0" sz="7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4438775" y="342825"/>
            <a:ext cx="7583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ĐỒ ÁN IOT NHÓM 8</a:t>
            </a:r>
            <a:endParaRPr b="1" i="0" sz="6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c71b845bd9_0_0"/>
          <p:cNvSpPr txBox="1"/>
          <p:nvPr/>
        </p:nvSpPr>
        <p:spPr>
          <a:xfrm>
            <a:off x="578500" y="504850"/>
            <a:ext cx="1126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MÔ TẢ CHỨC NĂNG CỦA TOÀN HỆ THỐNG</a:t>
            </a:r>
            <a:endParaRPr b="1" sz="3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Graphical user interface, text&#10;&#10;Description automatically generated" id="281" name="Google Shape;281;g1c71b845bd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2275"/>
            <a:ext cx="12192000" cy="47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c71b845bd9_0_0"/>
          <p:cNvSpPr txBox="1"/>
          <p:nvPr/>
        </p:nvSpPr>
        <p:spPr>
          <a:xfrm>
            <a:off x="578500" y="6326700"/>
            <a:ext cx="1061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i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Sơ đồ truyền và nhận dữ liệu của hệ thống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0"/>
          <p:cNvSpPr/>
          <p:nvPr/>
        </p:nvSpPr>
        <p:spPr>
          <a:xfrm>
            <a:off x="-30030" y="226092"/>
            <a:ext cx="6307957" cy="4698694"/>
          </a:xfrm>
          <a:custGeom>
            <a:rect b="b" l="l" r="r" t="t"/>
            <a:pathLst>
              <a:path extrusionOk="0" h="4698694" w="6307957">
                <a:moveTo>
                  <a:pt x="6306972" y="157182"/>
                </a:moveTo>
                <a:cubicBezTo>
                  <a:pt x="6126632" y="275437"/>
                  <a:pt x="5946293" y="394186"/>
                  <a:pt x="5765459" y="512441"/>
                </a:cubicBezTo>
                <a:cubicBezTo>
                  <a:pt x="5138212" y="923380"/>
                  <a:pt x="4510471" y="1334319"/>
                  <a:pt x="3882730" y="1744765"/>
                </a:cubicBezTo>
                <a:cubicBezTo>
                  <a:pt x="3870411" y="1753141"/>
                  <a:pt x="3864499" y="1759547"/>
                  <a:pt x="3865977" y="1777285"/>
                </a:cubicBezTo>
                <a:cubicBezTo>
                  <a:pt x="3867455" y="1790589"/>
                  <a:pt x="3857601" y="1810298"/>
                  <a:pt x="3846267" y="1817689"/>
                </a:cubicBezTo>
                <a:cubicBezTo>
                  <a:pt x="3812762" y="1839369"/>
                  <a:pt x="3776300" y="1856615"/>
                  <a:pt x="3740823" y="1875831"/>
                </a:cubicBezTo>
                <a:cubicBezTo>
                  <a:pt x="3737374" y="1877802"/>
                  <a:pt x="3732939" y="1878295"/>
                  <a:pt x="3728997" y="1878295"/>
                </a:cubicBezTo>
                <a:cubicBezTo>
                  <a:pt x="3699433" y="1876817"/>
                  <a:pt x="3699433" y="1876324"/>
                  <a:pt x="3675782" y="1896526"/>
                </a:cubicBezTo>
                <a:cubicBezTo>
                  <a:pt x="3710273" y="1920177"/>
                  <a:pt x="3737374" y="1948756"/>
                  <a:pt x="3746243" y="1990638"/>
                </a:cubicBezTo>
                <a:cubicBezTo>
                  <a:pt x="3749199" y="2004927"/>
                  <a:pt x="3753634" y="2019709"/>
                  <a:pt x="3753634" y="2033998"/>
                </a:cubicBezTo>
                <a:cubicBezTo>
                  <a:pt x="3753634" y="2090170"/>
                  <a:pt x="3777778" y="2134516"/>
                  <a:pt x="3818675" y="2170978"/>
                </a:cubicBezTo>
                <a:cubicBezTo>
                  <a:pt x="3849717" y="2198571"/>
                  <a:pt x="3862035" y="2234541"/>
                  <a:pt x="3860064" y="2274945"/>
                </a:cubicBezTo>
                <a:cubicBezTo>
                  <a:pt x="3857601" y="2321754"/>
                  <a:pt x="3852180" y="2368071"/>
                  <a:pt x="3848239" y="2414388"/>
                </a:cubicBezTo>
                <a:cubicBezTo>
                  <a:pt x="3842326" y="2484848"/>
                  <a:pt x="3730968" y="2547918"/>
                  <a:pt x="3663957" y="2502587"/>
                </a:cubicBezTo>
                <a:cubicBezTo>
                  <a:pt x="3642277" y="2488298"/>
                  <a:pt x="3619611" y="2475487"/>
                  <a:pt x="3594481" y="2460212"/>
                </a:cubicBezTo>
                <a:cubicBezTo>
                  <a:pt x="3594481" y="2471052"/>
                  <a:pt x="3594974" y="2477950"/>
                  <a:pt x="3594481" y="2484848"/>
                </a:cubicBezTo>
                <a:cubicBezTo>
                  <a:pt x="3592018" y="2519832"/>
                  <a:pt x="3589554" y="2554816"/>
                  <a:pt x="3586598" y="2589801"/>
                </a:cubicBezTo>
                <a:cubicBezTo>
                  <a:pt x="3585612" y="2601133"/>
                  <a:pt x="3581671" y="2612466"/>
                  <a:pt x="3582656" y="2623799"/>
                </a:cubicBezTo>
                <a:cubicBezTo>
                  <a:pt x="3588076" y="2682434"/>
                  <a:pt x="3576250" y="2738606"/>
                  <a:pt x="3552107" y="2791328"/>
                </a:cubicBezTo>
                <a:cubicBezTo>
                  <a:pt x="3540774" y="2815964"/>
                  <a:pt x="3539295" y="2838137"/>
                  <a:pt x="3554570" y="2860310"/>
                </a:cubicBezTo>
                <a:cubicBezTo>
                  <a:pt x="3565410" y="2876078"/>
                  <a:pt x="3560483" y="2886918"/>
                  <a:pt x="3544716" y="2895787"/>
                </a:cubicBezTo>
                <a:cubicBezTo>
                  <a:pt x="3518601" y="2910076"/>
                  <a:pt x="3505790" y="2931264"/>
                  <a:pt x="3500862" y="2961813"/>
                </a:cubicBezTo>
                <a:cubicBezTo>
                  <a:pt x="3497413" y="2984479"/>
                  <a:pt x="3484109" y="3006159"/>
                  <a:pt x="3475240" y="3027839"/>
                </a:cubicBezTo>
                <a:cubicBezTo>
                  <a:pt x="3467357" y="3046563"/>
                  <a:pt x="3460458" y="3065780"/>
                  <a:pt x="3451589" y="3084503"/>
                </a:cubicBezTo>
                <a:cubicBezTo>
                  <a:pt x="3445184" y="3097807"/>
                  <a:pt x="3449618" y="3106676"/>
                  <a:pt x="3458980" y="3117024"/>
                </a:cubicBezTo>
                <a:cubicBezTo>
                  <a:pt x="3522050" y="3186992"/>
                  <a:pt x="3587583" y="3255482"/>
                  <a:pt x="3646711" y="3328899"/>
                </a:cubicBezTo>
                <a:cubicBezTo>
                  <a:pt x="3695984" y="3389997"/>
                  <a:pt x="3739345" y="3456024"/>
                  <a:pt x="3782212" y="3521557"/>
                </a:cubicBezTo>
                <a:cubicBezTo>
                  <a:pt x="3818675" y="3576743"/>
                  <a:pt x="3825080" y="3638827"/>
                  <a:pt x="3803893" y="3700912"/>
                </a:cubicBezTo>
                <a:cubicBezTo>
                  <a:pt x="3772358" y="3791574"/>
                  <a:pt x="3736388" y="3880759"/>
                  <a:pt x="3704854" y="3970929"/>
                </a:cubicBezTo>
                <a:cubicBezTo>
                  <a:pt x="3686129" y="4025129"/>
                  <a:pt x="3674304" y="4081794"/>
                  <a:pt x="3654102" y="4135009"/>
                </a:cubicBezTo>
                <a:cubicBezTo>
                  <a:pt x="3634393" y="4186745"/>
                  <a:pt x="3607292" y="4236019"/>
                  <a:pt x="3584134" y="4286770"/>
                </a:cubicBezTo>
                <a:cubicBezTo>
                  <a:pt x="3571323" y="4315349"/>
                  <a:pt x="3558512" y="4343927"/>
                  <a:pt x="3549643" y="4373491"/>
                </a:cubicBezTo>
                <a:cubicBezTo>
                  <a:pt x="3546194" y="4384331"/>
                  <a:pt x="3551121" y="4400591"/>
                  <a:pt x="3558019" y="4410939"/>
                </a:cubicBezTo>
                <a:cubicBezTo>
                  <a:pt x="3575265" y="4438039"/>
                  <a:pt x="3594974" y="4463168"/>
                  <a:pt x="3614191" y="4488790"/>
                </a:cubicBezTo>
                <a:cubicBezTo>
                  <a:pt x="3644247" y="4528209"/>
                  <a:pt x="3682188" y="4557280"/>
                  <a:pt x="3727519" y="4576497"/>
                </a:cubicBezTo>
                <a:cubicBezTo>
                  <a:pt x="3741808" y="4582409"/>
                  <a:pt x="3756098" y="4588815"/>
                  <a:pt x="3769894" y="4596206"/>
                </a:cubicBezTo>
                <a:cubicBezTo>
                  <a:pt x="3804385" y="4614437"/>
                  <a:pt x="3809313" y="4631190"/>
                  <a:pt x="3801922" y="4668638"/>
                </a:cubicBezTo>
                <a:cubicBezTo>
                  <a:pt x="3796994" y="4693274"/>
                  <a:pt x="3777285" y="4690810"/>
                  <a:pt x="3762996" y="4698694"/>
                </a:cubicBezTo>
                <a:cubicBezTo>
                  <a:pt x="3731954" y="4698694"/>
                  <a:pt x="3700419" y="4698694"/>
                  <a:pt x="3669377" y="4698694"/>
                </a:cubicBezTo>
                <a:cubicBezTo>
                  <a:pt x="3660508" y="4697216"/>
                  <a:pt x="3651638" y="4694260"/>
                  <a:pt x="3643262" y="4694260"/>
                </a:cubicBezTo>
                <a:cubicBezTo>
                  <a:pt x="3573787" y="4691303"/>
                  <a:pt x="3504312" y="4687362"/>
                  <a:pt x="3434343" y="4685883"/>
                </a:cubicBezTo>
                <a:cubicBezTo>
                  <a:pt x="3365361" y="4684405"/>
                  <a:pt x="3299335" y="4668638"/>
                  <a:pt x="3235772" y="4643016"/>
                </a:cubicBezTo>
                <a:cubicBezTo>
                  <a:pt x="3194876" y="4626755"/>
                  <a:pt x="3183050" y="4604090"/>
                  <a:pt x="3191919" y="4561222"/>
                </a:cubicBezTo>
                <a:cubicBezTo>
                  <a:pt x="3196846" y="4536585"/>
                  <a:pt x="3206701" y="4512934"/>
                  <a:pt x="3215570" y="4489283"/>
                </a:cubicBezTo>
                <a:cubicBezTo>
                  <a:pt x="3240700" y="4422764"/>
                  <a:pt x="3269278" y="4357231"/>
                  <a:pt x="3289973" y="4289234"/>
                </a:cubicBezTo>
                <a:cubicBezTo>
                  <a:pt x="3309189" y="4225671"/>
                  <a:pt x="3317566" y="4159153"/>
                  <a:pt x="3335304" y="4095097"/>
                </a:cubicBezTo>
                <a:cubicBezTo>
                  <a:pt x="3359448" y="4007391"/>
                  <a:pt x="3387041" y="3920670"/>
                  <a:pt x="3396403" y="3829022"/>
                </a:cubicBezTo>
                <a:cubicBezTo>
                  <a:pt x="3398374" y="3809313"/>
                  <a:pt x="3409707" y="3790589"/>
                  <a:pt x="3415127" y="3770880"/>
                </a:cubicBezTo>
                <a:cubicBezTo>
                  <a:pt x="3417590" y="3762010"/>
                  <a:pt x="3419069" y="3750677"/>
                  <a:pt x="3415620" y="3742301"/>
                </a:cubicBezTo>
                <a:cubicBezTo>
                  <a:pt x="3401330" y="3706332"/>
                  <a:pt x="3369796" y="3688593"/>
                  <a:pt x="3338261" y="3669870"/>
                </a:cubicBezTo>
                <a:cubicBezTo>
                  <a:pt x="3303277" y="3649175"/>
                  <a:pt x="3269771" y="3625524"/>
                  <a:pt x="3236265" y="3601872"/>
                </a:cubicBezTo>
                <a:cubicBezTo>
                  <a:pt x="3223454" y="3593003"/>
                  <a:pt x="3212121" y="3582163"/>
                  <a:pt x="3197832" y="3570338"/>
                </a:cubicBezTo>
                <a:cubicBezTo>
                  <a:pt x="3168268" y="3619611"/>
                  <a:pt x="3140675" y="3666913"/>
                  <a:pt x="3111604" y="3713230"/>
                </a:cubicBezTo>
                <a:cubicBezTo>
                  <a:pt x="3095836" y="3738852"/>
                  <a:pt x="3079576" y="3764967"/>
                  <a:pt x="3058881" y="3786154"/>
                </a:cubicBezTo>
                <a:cubicBezTo>
                  <a:pt x="3031289" y="3814733"/>
                  <a:pt x="2998275" y="3838384"/>
                  <a:pt x="2968712" y="3865484"/>
                </a:cubicBezTo>
                <a:cubicBezTo>
                  <a:pt x="2921409" y="3909830"/>
                  <a:pt x="2868687" y="3944814"/>
                  <a:pt x="2808081" y="3968465"/>
                </a:cubicBezTo>
                <a:cubicBezTo>
                  <a:pt x="2787879" y="3976349"/>
                  <a:pt x="2766691" y="3985711"/>
                  <a:pt x="2749446" y="3999507"/>
                </a:cubicBezTo>
                <a:cubicBezTo>
                  <a:pt x="2711013" y="4030057"/>
                  <a:pt x="2668145" y="4048780"/>
                  <a:pt x="2620350" y="4057157"/>
                </a:cubicBezTo>
                <a:cubicBezTo>
                  <a:pt x="2587830" y="4062577"/>
                  <a:pt x="2558266" y="4070461"/>
                  <a:pt x="2542498" y="4103966"/>
                </a:cubicBezTo>
                <a:cubicBezTo>
                  <a:pt x="2539542" y="4110865"/>
                  <a:pt x="2530673" y="4115299"/>
                  <a:pt x="2524267" y="4120227"/>
                </a:cubicBezTo>
                <a:cubicBezTo>
                  <a:pt x="2457748" y="4169993"/>
                  <a:pt x="2391229" y="4218773"/>
                  <a:pt x="2325203" y="4269524"/>
                </a:cubicBezTo>
                <a:cubicBezTo>
                  <a:pt x="2305001" y="4284799"/>
                  <a:pt x="2286770" y="4303031"/>
                  <a:pt x="2269525" y="4321261"/>
                </a:cubicBezTo>
                <a:cubicBezTo>
                  <a:pt x="2257699" y="4333580"/>
                  <a:pt x="2258684" y="4346391"/>
                  <a:pt x="2271003" y="4360187"/>
                </a:cubicBezTo>
                <a:cubicBezTo>
                  <a:pt x="2281843" y="4372013"/>
                  <a:pt x="2294654" y="4386795"/>
                  <a:pt x="2295639" y="4401084"/>
                </a:cubicBezTo>
                <a:cubicBezTo>
                  <a:pt x="2300074" y="4446908"/>
                  <a:pt x="2323725" y="4469574"/>
                  <a:pt x="2367086" y="4478443"/>
                </a:cubicBezTo>
                <a:cubicBezTo>
                  <a:pt x="2410939" y="4487805"/>
                  <a:pt x="2435083" y="4517862"/>
                  <a:pt x="2441981" y="4562208"/>
                </a:cubicBezTo>
                <a:cubicBezTo>
                  <a:pt x="2446908" y="4594235"/>
                  <a:pt x="2438039" y="4606553"/>
                  <a:pt x="2405026" y="4608032"/>
                </a:cubicBezTo>
                <a:cubicBezTo>
                  <a:pt x="2283814" y="4612959"/>
                  <a:pt x="2162109" y="4619364"/>
                  <a:pt x="2040897" y="4621828"/>
                </a:cubicBezTo>
                <a:cubicBezTo>
                  <a:pt x="1992609" y="4622814"/>
                  <a:pt x="1943829" y="4619857"/>
                  <a:pt x="1899975" y="4594235"/>
                </a:cubicBezTo>
                <a:cubicBezTo>
                  <a:pt x="1886179" y="4586352"/>
                  <a:pt x="1880266" y="4578468"/>
                  <a:pt x="1883715" y="4561222"/>
                </a:cubicBezTo>
                <a:cubicBezTo>
                  <a:pt x="1891599" y="4520818"/>
                  <a:pt x="1897512" y="4480414"/>
                  <a:pt x="1902439" y="4439517"/>
                </a:cubicBezTo>
                <a:cubicBezTo>
                  <a:pt x="1903917" y="4427199"/>
                  <a:pt x="1903917" y="4411924"/>
                  <a:pt x="1898005" y="4402070"/>
                </a:cubicBezTo>
                <a:cubicBezTo>
                  <a:pt x="1879773" y="4373491"/>
                  <a:pt x="1884208" y="4349840"/>
                  <a:pt x="1904410" y="4324711"/>
                </a:cubicBezTo>
                <a:cubicBezTo>
                  <a:pt x="1932003" y="4290712"/>
                  <a:pt x="1944814" y="4252279"/>
                  <a:pt x="1946292" y="4207440"/>
                </a:cubicBezTo>
                <a:cubicBezTo>
                  <a:pt x="1948756" y="4132545"/>
                  <a:pt x="1964523" y="4059128"/>
                  <a:pt x="1991624" y="3989160"/>
                </a:cubicBezTo>
                <a:cubicBezTo>
                  <a:pt x="1994087" y="3982262"/>
                  <a:pt x="1998029" y="3973885"/>
                  <a:pt x="1996058" y="3967972"/>
                </a:cubicBezTo>
                <a:cubicBezTo>
                  <a:pt x="1982754" y="3932496"/>
                  <a:pt x="1993595" y="3898004"/>
                  <a:pt x="2000986" y="3864006"/>
                </a:cubicBezTo>
                <a:cubicBezTo>
                  <a:pt x="2004435" y="3847253"/>
                  <a:pt x="2001971" y="3834935"/>
                  <a:pt x="1991624" y="3821138"/>
                </a:cubicBezTo>
                <a:cubicBezTo>
                  <a:pt x="1974871" y="3799458"/>
                  <a:pt x="1961567" y="3774821"/>
                  <a:pt x="1946785" y="3752156"/>
                </a:cubicBezTo>
                <a:cubicBezTo>
                  <a:pt x="1943829" y="3747721"/>
                  <a:pt x="1939394" y="3743286"/>
                  <a:pt x="1934467" y="3740330"/>
                </a:cubicBezTo>
                <a:cubicBezTo>
                  <a:pt x="1844789" y="3690564"/>
                  <a:pt x="1774329" y="3618625"/>
                  <a:pt x="1704853" y="3544223"/>
                </a:cubicBezTo>
                <a:cubicBezTo>
                  <a:pt x="1666420" y="3503326"/>
                  <a:pt x="1625031" y="3464893"/>
                  <a:pt x="1584134" y="3424489"/>
                </a:cubicBezTo>
                <a:cubicBezTo>
                  <a:pt x="1578714" y="3430894"/>
                  <a:pt x="1574279" y="3435329"/>
                  <a:pt x="1570338" y="3440256"/>
                </a:cubicBezTo>
                <a:cubicBezTo>
                  <a:pt x="1496428" y="3532397"/>
                  <a:pt x="1423011" y="3625031"/>
                  <a:pt x="1348115" y="3716679"/>
                </a:cubicBezTo>
                <a:cubicBezTo>
                  <a:pt x="1329391" y="3739345"/>
                  <a:pt x="1308697" y="3760532"/>
                  <a:pt x="1286524" y="3779749"/>
                </a:cubicBezTo>
                <a:cubicBezTo>
                  <a:pt x="1257945" y="3804385"/>
                  <a:pt x="1236758" y="3832964"/>
                  <a:pt x="1219512" y="3866469"/>
                </a:cubicBezTo>
                <a:cubicBezTo>
                  <a:pt x="1205716" y="3892584"/>
                  <a:pt x="1187485" y="3919684"/>
                  <a:pt x="1164326" y="3936930"/>
                </a:cubicBezTo>
                <a:cubicBezTo>
                  <a:pt x="1121951" y="3967972"/>
                  <a:pt x="1085982" y="4003942"/>
                  <a:pt x="1053954" y="4044346"/>
                </a:cubicBezTo>
                <a:cubicBezTo>
                  <a:pt x="1048041" y="4052230"/>
                  <a:pt x="1040650" y="4059128"/>
                  <a:pt x="1033752" y="4066026"/>
                </a:cubicBezTo>
                <a:cubicBezTo>
                  <a:pt x="993841" y="4108401"/>
                  <a:pt x="945553" y="4131067"/>
                  <a:pt x="886918" y="4127618"/>
                </a:cubicBezTo>
                <a:cubicBezTo>
                  <a:pt x="872629" y="4126632"/>
                  <a:pt x="864745" y="4132052"/>
                  <a:pt x="857354" y="4143385"/>
                </a:cubicBezTo>
                <a:cubicBezTo>
                  <a:pt x="814979" y="4206948"/>
                  <a:pt x="771619" y="4269524"/>
                  <a:pt x="728751" y="4332594"/>
                </a:cubicBezTo>
                <a:cubicBezTo>
                  <a:pt x="726287" y="4336536"/>
                  <a:pt x="724809" y="4341464"/>
                  <a:pt x="722345" y="4345405"/>
                </a:cubicBezTo>
                <a:cubicBezTo>
                  <a:pt x="713969" y="4359202"/>
                  <a:pt x="704114" y="4372998"/>
                  <a:pt x="696231" y="4387288"/>
                </a:cubicBezTo>
                <a:cubicBezTo>
                  <a:pt x="687854" y="4402562"/>
                  <a:pt x="677014" y="4417344"/>
                  <a:pt x="674058" y="4433605"/>
                </a:cubicBezTo>
                <a:cubicBezTo>
                  <a:pt x="671101" y="4450850"/>
                  <a:pt x="671594" y="4467110"/>
                  <a:pt x="656812" y="4479429"/>
                </a:cubicBezTo>
                <a:cubicBezTo>
                  <a:pt x="653363" y="4482385"/>
                  <a:pt x="653363" y="4492732"/>
                  <a:pt x="654841" y="4499138"/>
                </a:cubicBezTo>
                <a:cubicBezTo>
                  <a:pt x="669130" y="4551860"/>
                  <a:pt x="647943" y="4590293"/>
                  <a:pt x="595713" y="4607046"/>
                </a:cubicBezTo>
                <a:cubicBezTo>
                  <a:pt x="546933" y="4622321"/>
                  <a:pt x="498152" y="4618379"/>
                  <a:pt x="450357" y="4603597"/>
                </a:cubicBezTo>
                <a:cubicBezTo>
                  <a:pt x="442966" y="4601626"/>
                  <a:pt x="434590" y="4589308"/>
                  <a:pt x="434590" y="4581424"/>
                </a:cubicBezTo>
                <a:cubicBezTo>
                  <a:pt x="432619" y="4533136"/>
                  <a:pt x="431633" y="4484356"/>
                  <a:pt x="431633" y="4436068"/>
                </a:cubicBezTo>
                <a:cubicBezTo>
                  <a:pt x="432126" y="4358709"/>
                  <a:pt x="452328" y="4287263"/>
                  <a:pt x="492732" y="4221237"/>
                </a:cubicBezTo>
                <a:cubicBezTo>
                  <a:pt x="534122" y="4154225"/>
                  <a:pt x="574033" y="4086228"/>
                  <a:pt x="615423" y="4019216"/>
                </a:cubicBezTo>
                <a:cubicBezTo>
                  <a:pt x="623799" y="4005420"/>
                  <a:pt x="636117" y="3994087"/>
                  <a:pt x="645479" y="3980783"/>
                </a:cubicBezTo>
                <a:cubicBezTo>
                  <a:pt x="651885" y="3972407"/>
                  <a:pt x="659768" y="3962552"/>
                  <a:pt x="660754" y="3953191"/>
                </a:cubicBezTo>
                <a:cubicBezTo>
                  <a:pt x="664203" y="3904903"/>
                  <a:pt x="686869" y="3867948"/>
                  <a:pt x="721853" y="3836413"/>
                </a:cubicBezTo>
                <a:cubicBezTo>
                  <a:pt x="745011" y="3815718"/>
                  <a:pt x="766691" y="3793545"/>
                  <a:pt x="787386" y="3769894"/>
                </a:cubicBezTo>
                <a:cubicBezTo>
                  <a:pt x="823356" y="3728504"/>
                  <a:pt x="858339" y="3686130"/>
                  <a:pt x="893816" y="3644247"/>
                </a:cubicBezTo>
                <a:cubicBezTo>
                  <a:pt x="882976" y="3642769"/>
                  <a:pt x="871151" y="3644740"/>
                  <a:pt x="861789" y="3650160"/>
                </a:cubicBezTo>
                <a:cubicBezTo>
                  <a:pt x="593250" y="3811776"/>
                  <a:pt x="317320" y="3960582"/>
                  <a:pt x="34984" y="4097561"/>
                </a:cubicBezTo>
                <a:cubicBezTo>
                  <a:pt x="27593" y="4101503"/>
                  <a:pt x="19217" y="4103966"/>
                  <a:pt x="9855" y="4107416"/>
                </a:cubicBezTo>
                <a:cubicBezTo>
                  <a:pt x="7884" y="4063562"/>
                  <a:pt x="3942" y="4019709"/>
                  <a:pt x="0" y="3975856"/>
                </a:cubicBezTo>
                <a:cubicBezTo>
                  <a:pt x="0" y="3961074"/>
                  <a:pt x="0" y="3946292"/>
                  <a:pt x="0" y="3931510"/>
                </a:cubicBezTo>
                <a:cubicBezTo>
                  <a:pt x="77359" y="3892092"/>
                  <a:pt x="155211" y="3854151"/>
                  <a:pt x="232077" y="3813747"/>
                </a:cubicBezTo>
                <a:cubicBezTo>
                  <a:pt x="482878" y="3682188"/>
                  <a:pt x="715940" y="3522542"/>
                  <a:pt x="953437" y="3369796"/>
                </a:cubicBezTo>
                <a:cubicBezTo>
                  <a:pt x="976595" y="3355014"/>
                  <a:pt x="994334" y="3330870"/>
                  <a:pt x="1014043" y="3310175"/>
                </a:cubicBezTo>
                <a:cubicBezTo>
                  <a:pt x="1017492" y="3306726"/>
                  <a:pt x="1020941" y="3299335"/>
                  <a:pt x="1019463" y="3294900"/>
                </a:cubicBezTo>
                <a:cubicBezTo>
                  <a:pt x="1012072" y="3266814"/>
                  <a:pt x="1026361" y="3245627"/>
                  <a:pt x="1039665" y="3223947"/>
                </a:cubicBezTo>
                <a:cubicBezTo>
                  <a:pt x="1064302" y="3182557"/>
                  <a:pt x="1090416" y="3141661"/>
                  <a:pt x="1114560" y="3099778"/>
                </a:cubicBezTo>
                <a:cubicBezTo>
                  <a:pt x="1118502" y="3092880"/>
                  <a:pt x="1119980" y="3080069"/>
                  <a:pt x="1116531" y="3073171"/>
                </a:cubicBezTo>
                <a:cubicBezTo>
                  <a:pt x="1103227" y="3045085"/>
                  <a:pt x="1103720" y="3016999"/>
                  <a:pt x="1112097" y="2988914"/>
                </a:cubicBezTo>
                <a:cubicBezTo>
                  <a:pt x="1127371" y="2938162"/>
                  <a:pt x="1141661" y="2885932"/>
                  <a:pt x="1162848" y="2837645"/>
                </a:cubicBezTo>
                <a:cubicBezTo>
                  <a:pt x="1175659" y="2807588"/>
                  <a:pt x="1200788" y="2783444"/>
                  <a:pt x="1220005" y="2756837"/>
                </a:cubicBezTo>
                <a:cubicBezTo>
                  <a:pt x="1220005" y="2739098"/>
                  <a:pt x="1220005" y="2719882"/>
                  <a:pt x="1220005" y="2698202"/>
                </a:cubicBezTo>
                <a:cubicBezTo>
                  <a:pt x="1183543" y="2695245"/>
                  <a:pt x="1170239" y="2666667"/>
                  <a:pt x="1171717" y="2633654"/>
                </a:cubicBezTo>
                <a:cubicBezTo>
                  <a:pt x="1174181" y="2578960"/>
                  <a:pt x="1177630" y="2523774"/>
                  <a:pt x="1187485" y="2470067"/>
                </a:cubicBezTo>
                <a:cubicBezTo>
                  <a:pt x="1207687" y="2360680"/>
                  <a:pt x="1242178" y="2255728"/>
                  <a:pt x="1286031" y="2153733"/>
                </a:cubicBezTo>
                <a:cubicBezTo>
                  <a:pt x="1345652" y="2014782"/>
                  <a:pt x="1439271" y="1906381"/>
                  <a:pt x="1571816" y="1831978"/>
                </a:cubicBezTo>
                <a:cubicBezTo>
                  <a:pt x="1590540" y="1821631"/>
                  <a:pt x="1608278" y="1809313"/>
                  <a:pt x="1627494" y="1800936"/>
                </a:cubicBezTo>
                <a:cubicBezTo>
                  <a:pt x="1672826" y="1781227"/>
                  <a:pt x="1700419" y="1751663"/>
                  <a:pt x="1687608" y="1696477"/>
                </a:cubicBezTo>
                <a:cubicBezTo>
                  <a:pt x="1674797" y="1700419"/>
                  <a:pt x="1660508" y="1705839"/>
                  <a:pt x="1646218" y="1709288"/>
                </a:cubicBezTo>
                <a:cubicBezTo>
                  <a:pt x="1632915" y="1712737"/>
                  <a:pt x="1618625" y="1715693"/>
                  <a:pt x="1605321" y="1716186"/>
                </a:cubicBezTo>
                <a:cubicBezTo>
                  <a:pt x="1573787" y="1717172"/>
                  <a:pt x="1558512" y="1691057"/>
                  <a:pt x="1572801" y="1662478"/>
                </a:cubicBezTo>
                <a:cubicBezTo>
                  <a:pt x="1576250" y="1655087"/>
                  <a:pt x="1582656" y="1649175"/>
                  <a:pt x="1584627" y="1641291"/>
                </a:cubicBezTo>
                <a:cubicBezTo>
                  <a:pt x="1589061" y="1623060"/>
                  <a:pt x="1592018" y="1604336"/>
                  <a:pt x="1595467" y="1588076"/>
                </a:cubicBezTo>
                <a:cubicBezTo>
                  <a:pt x="1586105" y="1582656"/>
                  <a:pt x="1573294" y="1579207"/>
                  <a:pt x="1571816" y="1573294"/>
                </a:cubicBezTo>
                <a:cubicBezTo>
                  <a:pt x="1567381" y="1554570"/>
                  <a:pt x="1566888" y="1534368"/>
                  <a:pt x="1565410" y="1515152"/>
                </a:cubicBezTo>
                <a:cubicBezTo>
                  <a:pt x="1565410" y="1513181"/>
                  <a:pt x="1569845" y="1509731"/>
                  <a:pt x="1572801" y="1509239"/>
                </a:cubicBezTo>
                <a:cubicBezTo>
                  <a:pt x="1600887" y="1507761"/>
                  <a:pt x="1596945" y="1486080"/>
                  <a:pt x="1601872" y="1467356"/>
                </a:cubicBezTo>
                <a:cubicBezTo>
                  <a:pt x="1610249" y="1434343"/>
                  <a:pt x="1618133" y="1398867"/>
                  <a:pt x="1636856" y="1371766"/>
                </a:cubicBezTo>
                <a:cubicBezTo>
                  <a:pt x="1743779" y="1217049"/>
                  <a:pt x="1952698" y="1196847"/>
                  <a:pt x="2086721" y="1329391"/>
                </a:cubicBezTo>
                <a:cubicBezTo>
                  <a:pt x="2124661" y="1366839"/>
                  <a:pt x="2153733" y="1414141"/>
                  <a:pt x="2186746" y="1457009"/>
                </a:cubicBezTo>
                <a:cubicBezTo>
                  <a:pt x="2204484" y="1479675"/>
                  <a:pt x="2221730" y="1502833"/>
                  <a:pt x="2240453" y="1524513"/>
                </a:cubicBezTo>
                <a:cubicBezTo>
                  <a:pt x="2253757" y="1540281"/>
                  <a:pt x="2247844" y="1551121"/>
                  <a:pt x="2232077" y="1556048"/>
                </a:cubicBezTo>
                <a:cubicBezTo>
                  <a:pt x="2201527" y="1565410"/>
                  <a:pt x="2170485" y="1572309"/>
                  <a:pt x="2138951" y="1579207"/>
                </a:cubicBezTo>
                <a:cubicBezTo>
                  <a:pt x="2108894" y="1586105"/>
                  <a:pt x="2098546" y="1604336"/>
                  <a:pt x="2110865" y="1632422"/>
                </a:cubicBezTo>
                <a:cubicBezTo>
                  <a:pt x="2115299" y="1642769"/>
                  <a:pt x="2121212" y="1653117"/>
                  <a:pt x="2127125" y="1662971"/>
                </a:cubicBezTo>
                <a:cubicBezTo>
                  <a:pt x="2148312" y="1699926"/>
                  <a:pt x="2145356" y="1706332"/>
                  <a:pt x="2109879" y="1715201"/>
                </a:cubicBezTo>
                <a:cubicBezTo>
                  <a:pt x="2105445" y="1729490"/>
                  <a:pt x="2100517" y="1741316"/>
                  <a:pt x="2098054" y="1753634"/>
                </a:cubicBezTo>
                <a:cubicBezTo>
                  <a:pt x="2094112" y="1775314"/>
                  <a:pt x="2089185" y="1797487"/>
                  <a:pt x="2090663" y="1818675"/>
                </a:cubicBezTo>
                <a:cubicBezTo>
                  <a:pt x="2092141" y="1842326"/>
                  <a:pt x="2088692" y="1858586"/>
                  <a:pt x="2064055" y="1866962"/>
                </a:cubicBezTo>
                <a:cubicBezTo>
                  <a:pt x="2058142" y="1868933"/>
                  <a:pt x="2055186" y="1877802"/>
                  <a:pt x="2049766" y="1882237"/>
                </a:cubicBezTo>
                <a:cubicBezTo>
                  <a:pt x="2037448" y="1891599"/>
                  <a:pt x="2025129" y="1902439"/>
                  <a:pt x="2010840" y="1908352"/>
                </a:cubicBezTo>
                <a:cubicBezTo>
                  <a:pt x="1996551" y="1914265"/>
                  <a:pt x="1980291" y="1914757"/>
                  <a:pt x="1965016" y="1917714"/>
                </a:cubicBezTo>
                <a:cubicBezTo>
                  <a:pt x="1965016" y="1920670"/>
                  <a:pt x="1965016" y="1923134"/>
                  <a:pt x="1965016" y="1926090"/>
                </a:cubicBezTo>
                <a:cubicBezTo>
                  <a:pt x="1973392" y="1933481"/>
                  <a:pt x="1981769" y="1940872"/>
                  <a:pt x="1990638" y="1947770"/>
                </a:cubicBezTo>
                <a:cubicBezTo>
                  <a:pt x="2066519" y="2006898"/>
                  <a:pt x="2104459" y="2085243"/>
                  <a:pt x="2103474" y="2180340"/>
                </a:cubicBezTo>
                <a:cubicBezTo>
                  <a:pt x="2102488" y="2269032"/>
                  <a:pt x="2096576" y="2357231"/>
                  <a:pt x="2092634" y="2445923"/>
                </a:cubicBezTo>
                <a:cubicBezTo>
                  <a:pt x="2092141" y="2457748"/>
                  <a:pt x="2091155" y="2470067"/>
                  <a:pt x="2090170" y="2485341"/>
                </a:cubicBezTo>
                <a:cubicBezTo>
                  <a:pt x="2144863" y="2480907"/>
                  <a:pt x="2197093" y="2476965"/>
                  <a:pt x="2248830" y="2472530"/>
                </a:cubicBezTo>
                <a:cubicBezTo>
                  <a:pt x="2273466" y="2470559"/>
                  <a:pt x="2297610" y="2466617"/>
                  <a:pt x="2322247" y="2464646"/>
                </a:cubicBezTo>
                <a:cubicBezTo>
                  <a:pt x="2369549" y="2460705"/>
                  <a:pt x="2417344" y="2458241"/>
                  <a:pt x="2454299" y="2421779"/>
                </a:cubicBezTo>
                <a:cubicBezTo>
                  <a:pt x="2460212" y="2415866"/>
                  <a:pt x="2470067" y="2412910"/>
                  <a:pt x="2477950" y="2408968"/>
                </a:cubicBezTo>
                <a:cubicBezTo>
                  <a:pt x="2510471" y="2395171"/>
                  <a:pt x="2542991" y="2387288"/>
                  <a:pt x="2569598" y="2421779"/>
                </a:cubicBezTo>
                <a:cubicBezTo>
                  <a:pt x="2631683" y="2378911"/>
                  <a:pt x="2692782" y="2337029"/>
                  <a:pt x="2752895" y="2294161"/>
                </a:cubicBezTo>
                <a:cubicBezTo>
                  <a:pt x="2757822" y="2290712"/>
                  <a:pt x="2761271" y="2279872"/>
                  <a:pt x="2760286" y="2273466"/>
                </a:cubicBezTo>
                <a:cubicBezTo>
                  <a:pt x="2748460" y="2210397"/>
                  <a:pt x="2758808" y="2149791"/>
                  <a:pt x="2777532" y="2089185"/>
                </a:cubicBezTo>
                <a:cubicBezTo>
                  <a:pt x="2787386" y="2058142"/>
                  <a:pt x="2789357" y="2024637"/>
                  <a:pt x="2794284" y="1992116"/>
                </a:cubicBezTo>
                <a:cubicBezTo>
                  <a:pt x="2806603" y="1908352"/>
                  <a:pt x="2851934" y="1849224"/>
                  <a:pt x="2927815" y="1812762"/>
                </a:cubicBezTo>
                <a:cubicBezTo>
                  <a:pt x="2940626" y="1806849"/>
                  <a:pt x="2953437" y="1796994"/>
                  <a:pt x="2960828" y="1785661"/>
                </a:cubicBezTo>
                <a:cubicBezTo>
                  <a:pt x="2967726" y="1775314"/>
                  <a:pt x="2967726" y="1760039"/>
                  <a:pt x="2971668" y="1742301"/>
                </a:cubicBezTo>
                <a:cubicBezTo>
                  <a:pt x="2951959" y="1747228"/>
                  <a:pt x="2940133" y="1752156"/>
                  <a:pt x="2928307" y="1752156"/>
                </a:cubicBezTo>
                <a:cubicBezTo>
                  <a:pt x="2919438" y="1752156"/>
                  <a:pt x="2908598" y="1747721"/>
                  <a:pt x="2903178" y="1741316"/>
                </a:cubicBezTo>
                <a:cubicBezTo>
                  <a:pt x="2898744" y="1736388"/>
                  <a:pt x="2898251" y="1720128"/>
                  <a:pt x="2902193" y="1717172"/>
                </a:cubicBezTo>
                <a:cubicBezTo>
                  <a:pt x="2929293" y="1696970"/>
                  <a:pt x="2915497" y="1674304"/>
                  <a:pt x="2908598" y="1651638"/>
                </a:cubicBezTo>
                <a:cubicBezTo>
                  <a:pt x="2907613" y="1648682"/>
                  <a:pt x="2906627" y="1645726"/>
                  <a:pt x="2906135" y="1643262"/>
                </a:cubicBezTo>
                <a:cubicBezTo>
                  <a:pt x="2895294" y="1640305"/>
                  <a:pt x="2883469" y="1640305"/>
                  <a:pt x="2876571" y="1633900"/>
                </a:cubicBezTo>
                <a:cubicBezTo>
                  <a:pt x="2855383" y="1615669"/>
                  <a:pt x="2855383" y="1603843"/>
                  <a:pt x="2876571" y="1584627"/>
                </a:cubicBezTo>
                <a:cubicBezTo>
                  <a:pt x="2888396" y="1573787"/>
                  <a:pt x="2890860" y="1562454"/>
                  <a:pt x="2887903" y="1547672"/>
                </a:cubicBezTo>
                <a:cubicBezTo>
                  <a:pt x="2864745" y="1424489"/>
                  <a:pt x="2912047" y="1332841"/>
                  <a:pt x="3015029" y="1267307"/>
                </a:cubicBezTo>
                <a:cubicBezTo>
                  <a:pt x="3118009" y="1201774"/>
                  <a:pt x="3222469" y="1201281"/>
                  <a:pt x="3325450" y="1266322"/>
                </a:cubicBezTo>
                <a:cubicBezTo>
                  <a:pt x="3358463" y="1287016"/>
                  <a:pt x="3386548" y="1316088"/>
                  <a:pt x="3416605" y="1340724"/>
                </a:cubicBezTo>
                <a:cubicBezTo>
                  <a:pt x="3430402" y="1352057"/>
                  <a:pt x="3445184" y="1361912"/>
                  <a:pt x="3458487" y="1373737"/>
                </a:cubicBezTo>
                <a:cubicBezTo>
                  <a:pt x="3463907" y="1378172"/>
                  <a:pt x="3466864" y="1385563"/>
                  <a:pt x="3471298" y="1390490"/>
                </a:cubicBezTo>
                <a:cubicBezTo>
                  <a:pt x="3477704" y="1397881"/>
                  <a:pt x="3483617" y="1406258"/>
                  <a:pt x="3491500" y="1410692"/>
                </a:cubicBezTo>
                <a:cubicBezTo>
                  <a:pt x="3510717" y="1421040"/>
                  <a:pt x="3513673" y="1430894"/>
                  <a:pt x="3494949" y="1442227"/>
                </a:cubicBezTo>
                <a:cubicBezTo>
                  <a:pt x="3468342" y="1457995"/>
                  <a:pt x="3439763" y="1470806"/>
                  <a:pt x="3412171" y="1485095"/>
                </a:cubicBezTo>
                <a:cubicBezTo>
                  <a:pt x="3405765" y="1488544"/>
                  <a:pt x="3398867" y="1491500"/>
                  <a:pt x="3387041" y="1496920"/>
                </a:cubicBezTo>
                <a:cubicBezTo>
                  <a:pt x="3400838" y="1517615"/>
                  <a:pt x="3413156" y="1537324"/>
                  <a:pt x="3426952" y="1556048"/>
                </a:cubicBezTo>
                <a:cubicBezTo>
                  <a:pt x="3448140" y="1584134"/>
                  <a:pt x="3448140" y="1584134"/>
                  <a:pt x="3426460" y="1612712"/>
                </a:cubicBezTo>
                <a:cubicBezTo>
                  <a:pt x="3421040" y="1620103"/>
                  <a:pt x="3425967" y="1634885"/>
                  <a:pt x="3420547" y="1642276"/>
                </a:cubicBezTo>
                <a:cubicBezTo>
                  <a:pt x="3409214" y="1658044"/>
                  <a:pt x="3409707" y="1673319"/>
                  <a:pt x="3414634" y="1689579"/>
                </a:cubicBezTo>
                <a:cubicBezTo>
                  <a:pt x="3418083" y="1700419"/>
                  <a:pt x="3424981" y="1710766"/>
                  <a:pt x="3426460" y="1722099"/>
                </a:cubicBezTo>
                <a:cubicBezTo>
                  <a:pt x="3430402" y="1746736"/>
                  <a:pt x="3440256" y="1774329"/>
                  <a:pt x="3433358" y="1796502"/>
                </a:cubicBezTo>
                <a:cubicBezTo>
                  <a:pt x="3425474" y="1822124"/>
                  <a:pt x="3396896" y="1828529"/>
                  <a:pt x="3368810" y="1823602"/>
                </a:cubicBezTo>
                <a:cubicBezTo>
                  <a:pt x="3361419" y="1822124"/>
                  <a:pt x="3353043" y="1825080"/>
                  <a:pt x="3342695" y="1826558"/>
                </a:cubicBezTo>
                <a:cubicBezTo>
                  <a:pt x="3370288" y="1862528"/>
                  <a:pt x="3418083" y="1873861"/>
                  <a:pt x="3450604" y="1853166"/>
                </a:cubicBezTo>
                <a:cubicBezTo>
                  <a:pt x="3469820" y="1840848"/>
                  <a:pt x="3495442" y="1837398"/>
                  <a:pt x="3503819" y="1807342"/>
                </a:cubicBezTo>
                <a:cubicBezTo>
                  <a:pt x="3506775" y="1796502"/>
                  <a:pt x="3534368" y="1788618"/>
                  <a:pt x="3551121" y="1787632"/>
                </a:cubicBezTo>
                <a:cubicBezTo>
                  <a:pt x="3564918" y="1787140"/>
                  <a:pt x="3569352" y="1784183"/>
                  <a:pt x="3573787" y="1772850"/>
                </a:cubicBezTo>
                <a:cubicBezTo>
                  <a:pt x="3576743" y="1764474"/>
                  <a:pt x="3581671" y="1756098"/>
                  <a:pt x="3588076" y="1750185"/>
                </a:cubicBezTo>
                <a:cubicBezTo>
                  <a:pt x="3617147" y="1723577"/>
                  <a:pt x="3647204" y="1697462"/>
                  <a:pt x="3676768" y="1671348"/>
                </a:cubicBezTo>
                <a:cubicBezTo>
                  <a:pt x="3678739" y="1669869"/>
                  <a:pt x="3681202" y="1667406"/>
                  <a:pt x="3680710" y="1665435"/>
                </a:cubicBezTo>
                <a:cubicBezTo>
                  <a:pt x="3674304" y="1637349"/>
                  <a:pt x="3696477" y="1627494"/>
                  <a:pt x="3714708" y="1623553"/>
                </a:cubicBezTo>
                <a:cubicBezTo>
                  <a:pt x="3732446" y="1620103"/>
                  <a:pt x="3752156" y="1627002"/>
                  <a:pt x="3771372" y="1629465"/>
                </a:cubicBezTo>
                <a:cubicBezTo>
                  <a:pt x="3771372" y="1632422"/>
                  <a:pt x="3771865" y="1635378"/>
                  <a:pt x="3771865" y="1638827"/>
                </a:cubicBezTo>
                <a:cubicBezTo>
                  <a:pt x="4279872" y="1262380"/>
                  <a:pt x="4787879" y="885440"/>
                  <a:pt x="5295886" y="508992"/>
                </a:cubicBezTo>
                <a:cubicBezTo>
                  <a:pt x="5298350" y="512441"/>
                  <a:pt x="5300813" y="515398"/>
                  <a:pt x="5303277" y="518847"/>
                </a:cubicBezTo>
                <a:cubicBezTo>
                  <a:pt x="4831732" y="868687"/>
                  <a:pt x="4360187" y="1218527"/>
                  <a:pt x="3888643" y="1568367"/>
                </a:cubicBezTo>
                <a:cubicBezTo>
                  <a:pt x="3889628" y="1569845"/>
                  <a:pt x="3890613" y="1570830"/>
                  <a:pt x="3891599" y="1572309"/>
                </a:cubicBezTo>
                <a:cubicBezTo>
                  <a:pt x="3898004" y="1568367"/>
                  <a:pt x="3904903" y="1564425"/>
                  <a:pt x="3911308" y="1559990"/>
                </a:cubicBezTo>
                <a:cubicBezTo>
                  <a:pt x="4659276" y="1044100"/>
                  <a:pt x="5407736" y="528702"/>
                  <a:pt x="6155704" y="12811"/>
                </a:cubicBezTo>
                <a:cubicBezTo>
                  <a:pt x="6161124" y="9362"/>
                  <a:pt x="6165065" y="4435"/>
                  <a:pt x="6169992" y="0"/>
                </a:cubicBezTo>
                <a:cubicBezTo>
                  <a:pt x="6173442" y="0"/>
                  <a:pt x="6176398" y="0"/>
                  <a:pt x="6179847" y="0"/>
                </a:cubicBezTo>
                <a:cubicBezTo>
                  <a:pt x="6172456" y="8376"/>
                  <a:pt x="6167036" y="19217"/>
                  <a:pt x="6158167" y="25622"/>
                </a:cubicBezTo>
                <a:cubicBezTo>
                  <a:pt x="5377679" y="564178"/>
                  <a:pt x="4597192" y="1102242"/>
                  <a:pt x="3816704" y="1640305"/>
                </a:cubicBezTo>
                <a:cubicBezTo>
                  <a:pt x="3808327" y="1646218"/>
                  <a:pt x="3799458" y="1652131"/>
                  <a:pt x="3789603" y="1659522"/>
                </a:cubicBezTo>
                <a:cubicBezTo>
                  <a:pt x="3794531" y="1665435"/>
                  <a:pt x="3797980" y="1669377"/>
                  <a:pt x="3801429" y="1673811"/>
                </a:cubicBezTo>
                <a:cubicBezTo>
                  <a:pt x="3804878" y="1678246"/>
                  <a:pt x="3807834" y="1683173"/>
                  <a:pt x="3811284" y="1688593"/>
                </a:cubicBezTo>
                <a:cubicBezTo>
                  <a:pt x="4103967" y="1484109"/>
                  <a:pt x="4393200" y="1282089"/>
                  <a:pt x="4682434" y="1080069"/>
                </a:cubicBezTo>
                <a:cubicBezTo>
                  <a:pt x="4684898" y="1083518"/>
                  <a:pt x="4686869" y="1086475"/>
                  <a:pt x="4689333" y="1089924"/>
                </a:cubicBezTo>
                <a:cubicBezTo>
                  <a:pt x="4400099" y="1291944"/>
                  <a:pt x="4111358" y="1493964"/>
                  <a:pt x="3821631" y="1696477"/>
                </a:cubicBezTo>
                <a:cubicBezTo>
                  <a:pt x="3834442" y="1714215"/>
                  <a:pt x="3845775" y="1729983"/>
                  <a:pt x="3858586" y="1747228"/>
                </a:cubicBezTo>
                <a:cubicBezTo>
                  <a:pt x="3866962" y="1741808"/>
                  <a:pt x="3874353" y="1737374"/>
                  <a:pt x="3881744" y="1732446"/>
                </a:cubicBezTo>
                <a:cubicBezTo>
                  <a:pt x="4378911" y="1406750"/>
                  <a:pt x="4876078" y="1081547"/>
                  <a:pt x="5373245" y="755851"/>
                </a:cubicBezTo>
                <a:cubicBezTo>
                  <a:pt x="5671840" y="560237"/>
                  <a:pt x="5970436" y="364622"/>
                  <a:pt x="6269525" y="169500"/>
                </a:cubicBezTo>
                <a:cubicBezTo>
                  <a:pt x="6280857" y="162109"/>
                  <a:pt x="6295147" y="158167"/>
                  <a:pt x="6307957" y="152747"/>
                </a:cubicBezTo>
                <a:cubicBezTo>
                  <a:pt x="6306972" y="153732"/>
                  <a:pt x="6306972" y="155703"/>
                  <a:pt x="6306972" y="157182"/>
                </a:cubicBezTo>
                <a:close/>
                <a:moveTo>
                  <a:pt x="1942843" y="2975117"/>
                </a:moveTo>
                <a:cubicBezTo>
                  <a:pt x="1953683" y="2992855"/>
                  <a:pt x="1959596" y="3010101"/>
                  <a:pt x="1971914" y="3020941"/>
                </a:cubicBezTo>
                <a:cubicBezTo>
                  <a:pt x="2012318" y="3056418"/>
                  <a:pt x="2045331" y="3101256"/>
                  <a:pt x="2099039" y="3118995"/>
                </a:cubicBezTo>
                <a:cubicBezTo>
                  <a:pt x="2109387" y="3122444"/>
                  <a:pt x="2117270" y="3132299"/>
                  <a:pt x="2126632" y="3139197"/>
                </a:cubicBezTo>
                <a:cubicBezTo>
                  <a:pt x="2140429" y="3149052"/>
                  <a:pt x="2154718" y="3157921"/>
                  <a:pt x="2140429" y="3178123"/>
                </a:cubicBezTo>
                <a:cubicBezTo>
                  <a:pt x="2138951" y="3180586"/>
                  <a:pt x="2142892" y="3187977"/>
                  <a:pt x="2145849" y="3191919"/>
                </a:cubicBezTo>
                <a:cubicBezTo>
                  <a:pt x="2151269" y="3199310"/>
                  <a:pt x="2158660" y="3204730"/>
                  <a:pt x="2163587" y="3212614"/>
                </a:cubicBezTo>
                <a:cubicBezTo>
                  <a:pt x="2233555" y="3320522"/>
                  <a:pt x="2304509" y="3427938"/>
                  <a:pt x="2373491" y="3536832"/>
                </a:cubicBezTo>
                <a:cubicBezTo>
                  <a:pt x="2406504" y="3589554"/>
                  <a:pt x="2411431" y="3650653"/>
                  <a:pt x="2405519" y="3710273"/>
                </a:cubicBezTo>
                <a:cubicBezTo>
                  <a:pt x="2400099" y="3762996"/>
                  <a:pt x="2386795" y="3814733"/>
                  <a:pt x="2376940" y="3866962"/>
                </a:cubicBezTo>
                <a:cubicBezTo>
                  <a:pt x="2376940" y="3866962"/>
                  <a:pt x="2377926" y="3867455"/>
                  <a:pt x="2378418" y="3866962"/>
                </a:cubicBezTo>
                <a:cubicBezTo>
                  <a:pt x="2381867" y="3863513"/>
                  <a:pt x="2385809" y="3860557"/>
                  <a:pt x="2389258" y="3857108"/>
                </a:cubicBezTo>
                <a:cubicBezTo>
                  <a:pt x="2456270" y="3791574"/>
                  <a:pt x="2523282" y="3726041"/>
                  <a:pt x="2617394" y="3699926"/>
                </a:cubicBezTo>
                <a:cubicBezTo>
                  <a:pt x="2625277" y="3697955"/>
                  <a:pt x="2632668" y="3688100"/>
                  <a:pt x="2636610" y="3680217"/>
                </a:cubicBezTo>
                <a:cubicBezTo>
                  <a:pt x="2656319" y="3639320"/>
                  <a:pt x="2680956" y="3604829"/>
                  <a:pt x="2721360" y="3580685"/>
                </a:cubicBezTo>
                <a:cubicBezTo>
                  <a:pt x="2734664" y="3572801"/>
                  <a:pt x="2742055" y="3552599"/>
                  <a:pt x="2748953" y="3536832"/>
                </a:cubicBezTo>
                <a:cubicBezTo>
                  <a:pt x="2764228" y="3500862"/>
                  <a:pt x="2775068" y="3462429"/>
                  <a:pt x="2792313" y="3427445"/>
                </a:cubicBezTo>
                <a:cubicBezTo>
                  <a:pt x="2815472" y="3381128"/>
                  <a:pt x="2842079" y="3336782"/>
                  <a:pt x="2869673" y="3292929"/>
                </a:cubicBezTo>
                <a:cubicBezTo>
                  <a:pt x="2882483" y="3272727"/>
                  <a:pt x="2883469" y="3256960"/>
                  <a:pt x="2874600" y="3234294"/>
                </a:cubicBezTo>
                <a:cubicBezTo>
                  <a:pt x="2813501" y="3081547"/>
                  <a:pt x="2813994" y="2930771"/>
                  <a:pt x="2894802" y="2783444"/>
                </a:cubicBezTo>
                <a:cubicBezTo>
                  <a:pt x="2906627" y="2761764"/>
                  <a:pt x="2915497" y="2739098"/>
                  <a:pt x="2927322" y="2717418"/>
                </a:cubicBezTo>
                <a:cubicBezTo>
                  <a:pt x="2935206" y="2702636"/>
                  <a:pt x="2931757" y="2693274"/>
                  <a:pt x="2920424" y="2681449"/>
                </a:cubicBezTo>
                <a:cubicBezTo>
                  <a:pt x="2874107" y="2632668"/>
                  <a:pt x="2845036" y="2576989"/>
                  <a:pt x="2850948" y="2507021"/>
                </a:cubicBezTo>
                <a:cubicBezTo>
                  <a:pt x="2851934" y="2494703"/>
                  <a:pt x="2846021" y="2481399"/>
                  <a:pt x="2842572" y="2465139"/>
                </a:cubicBezTo>
                <a:cubicBezTo>
                  <a:pt x="2815472" y="2480414"/>
                  <a:pt x="2792313" y="2493225"/>
                  <a:pt x="2770141" y="2506529"/>
                </a:cubicBezTo>
                <a:cubicBezTo>
                  <a:pt x="2766691" y="2508992"/>
                  <a:pt x="2763735" y="2514905"/>
                  <a:pt x="2763242" y="2519832"/>
                </a:cubicBezTo>
                <a:cubicBezTo>
                  <a:pt x="2761271" y="2555802"/>
                  <a:pt x="2750924" y="2567628"/>
                  <a:pt x="2714954" y="2571077"/>
                </a:cubicBezTo>
                <a:cubicBezTo>
                  <a:pt x="2698201" y="2572555"/>
                  <a:pt x="2680956" y="2573048"/>
                  <a:pt x="2664203" y="2573540"/>
                </a:cubicBezTo>
                <a:cubicBezTo>
                  <a:pt x="2657798" y="2635132"/>
                  <a:pt x="2657798" y="2635132"/>
                  <a:pt x="2613452" y="2639566"/>
                </a:cubicBezTo>
                <a:cubicBezTo>
                  <a:pt x="2612959" y="2664696"/>
                  <a:pt x="2589308" y="2665681"/>
                  <a:pt x="2575018" y="2677999"/>
                </a:cubicBezTo>
                <a:cubicBezTo>
                  <a:pt x="2543484" y="2705100"/>
                  <a:pt x="2511949" y="2703622"/>
                  <a:pt x="2475979" y="2695245"/>
                </a:cubicBezTo>
                <a:cubicBezTo>
                  <a:pt x="2464647" y="2692781"/>
                  <a:pt x="2449865" y="2694260"/>
                  <a:pt x="2439517" y="2699680"/>
                </a:cubicBezTo>
                <a:cubicBezTo>
                  <a:pt x="2352304" y="2745011"/>
                  <a:pt x="2265090" y="2790835"/>
                  <a:pt x="2178862" y="2838630"/>
                </a:cubicBezTo>
                <a:cubicBezTo>
                  <a:pt x="2101010" y="2881991"/>
                  <a:pt x="2024144" y="2927815"/>
                  <a:pt x="1942843" y="29751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288" name="Google Shape;288;p10"/>
          <p:cNvPicPr preferRelativeResize="0"/>
          <p:nvPr/>
        </p:nvPicPr>
        <p:blipFill rotWithShape="1">
          <a:blip r:embed="rId3">
            <a:alphaModFix/>
          </a:blip>
          <a:srcRect b="9029" l="7793" r="12840" t="16896"/>
          <a:stretch/>
        </p:blipFill>
        <p:spPr>
          <a:xfrm>
            <a:off x="4648400" y="1359850"/>
            <a:ext cx="3629576" cy="24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0"/>
          <p:cNvSpPr txBox="1"/>
          <p:nvPr/>
        </p:nvSpPr>
        <p:spPr>
          <a:xfrm>
            <a:off x="4595825" y="599550"/>
            <a:ext cx="5900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2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Mô hình sản phẩm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290" name="Google Shape;29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975" y="1423638"/>
            <a:ext cx="3430175" cy="2559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con&#10;&#10;Description automatically generated" id="291" name="Google Shape;29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2050" y="3886200"/>
            <a:ext cx="3430175" cy="291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con&#10;&#10;Description automatically generated" id="292" name="Google Shape;292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46275" y="4035425"/>
            <a:ext cx="3430175" cy="2800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12"/>
          <p:cNvGrpSpPr/>
          <p:nvPr/>
        </p:nvGrpSpPr>
        <p:grpSpPr>
          <a:xfrm>
            <a:off x="9304679" y="193431"/>
            <a:ext cx="1780152" cy="6579027"/>
            <a:chOff x="5170475" y="168"/>
            <a:chExt cx="1856821" cy="6862378"/>
          </a:xfrm>
        </p:grpSpPr>
        <p:sp>
          <p:nvSpPr>
            <p:cNvPr id="298" name="Google Shape;298;p12"/>
            <p:cNvSpPr/>
            <p:nvPr/>
          </p:nvSpPr>
          <p:spPr>
            <a:xfrm>
              <a:off x="5330539" y="5064202"/>
              <a:ext cx="1038421" cy="1410764"/>
            </a:xfrm>
            <a:custGeom>
              <a:rect b="b" l="l" r="r" t="t"/>
              <a:pathLst>
                <a:path extrusionOk="0" h="1410764" w="1038421">
                  <a:moveTo>
                    <a:pt x="1030511" y="1132620"/>
                  </a:moveTo>
                  <a:cubicBezTo>
                    <a:pt x="1034856" y="1109446"/>
                    <a:pt x="1037028" y="1086273"/>
                    <a:pt x="1037752" y="1062375"/>
                  </a:cubicBezTo>
                  <a:cubicBezTo>
                    <a:pt x="1042822" y="1017475"/>
                    <a:pt x="1017475" y="977645"/>
                    <a:pt x="1016027" y="932746"/>
                  </a:cubicBezTo>
                  <a:cubicBezTo>
                    <a:pt x="1013130" y="901606"/>
                    <a:pt x="1010233" y="870466"/>
                    <a:pt x="1007337" y="838602"/>
                  </a:cubicBezTo>
                  <a:cubicBezTo>
                    <a:pt x="993577" y="816153"/>
                    <a:pt x="992129" y="792255"/>
                    <a:pt x="1000095" y="766184"/>
                  </a:cubicBezTo>
                  <a:cubicBezTo>
                    <a:pt x="1008061" y="739390"/>
                    <a:pt x="1007337" y="711146"/>
                    <a:pt x="1004440" y="683628"/>
                  </a:cubicBezTo>
                  <a:cubicBezTo>
                    <a:pt x="992853" y="586587"/>
                    <a:pt x="1001543" y="490995"/>
                    <a:pt x="1016027" y="394679"/>
                  </a:cubicBezTo>
                  <a:cubicBezTo>
                    <a:pt x="1013130" y="342538"/>
                    <a:pt x="1025441" y="290397"/>
                    <a:pt x="1018924" y="238256"/>
                  </a:cubicBezTo>
                  <a:cubicBezTo>
                    <a:pt x="1015303" y="237531"/>
                    <a:pt x="1010958" y="236083"/>
                    <a:pt x="1007337" y="233911"/>
                  </a:cubicBezTo>
                  <a:cubicBezTo>
                    <a:pt x="990681" y="188287"/>
                    <a:pt x="999371" y="139043"/>
                    <a:pt x="991405" y="92695"/>
                  </a:cubicBezTo>
                  <a:cubicBezTo>
                    <a:pt x="989956" y="85453"/>
                    <a:pt x="991405" y="78212"/>
                    <a:pt x="990681" y="70246"/>
                  </a:cubicBezTo>
                  <a:cubicBezTo>
                    <a:pt x="988508" y="5793"/>
                    <a:pt x="978369" y="-1448"/>
                    <a:pt x="918987" y="17381"/>
                  </a:cubicBezTo>
                  <a:cubicBezTo>
                    <a:pt x="890743" y="26071"/>
                    <a:pt x="862500" y="32588"/>
                    <a:pt x="832085" y="31140"/>
                  </a:cubicBezTo>
                  <a:cubicBezTo>
                    <a:pt x="808911" y="29692"/>
                    <a:pt x="792979" y="35485"/>
                    <a:pt x="787185" y="63004"/>
                  </a:cubicBezTo>
                  <a:cubicBezTo>
                    <a:pt x="782116" y="87626"/>
                    <a:pt x="757494" y="91971"/>
                    <a:pt x="748080" y="71694"/>
                  </a:cubicBezTo>
                  <a:cubicBezTo>
                    <a:pt x="732872" y="38382"/>
                    <a:pt x="708250" y="23898"/>
                    <a:pt x="675661" y="18105"/>
                  </a:cubicBezTo>
                  <a:cubicBezTo>
                    <a:pt x="672765" y="17381"/>
                    <a:pt x="670592" y="14484"/>
                    <a:pt x="668420" y="10863"/>
                  </a:cubicBezTo>
                  <a:cubicBezTo>
                    <a:pt x="590932" y="43451"/>
                    <a:pt x="513445" y="40554"/>
                    <a:pt x="434509" y="0"/>
                  </a:cubicBezTo>
                  <a:cubicBezTo>
                    <a:pt x="456959" y="35485"/>
                    <a:pt x="479408" y="70970"/>
                    <a:pt x="501134" y="105731"/>
                  </a:cubicBezTo>
                  <a:cubicBezTo>
                    <a:pt x="499685" y="107179"/>
                    <a:pt x="498237" y="107903"/>
                    <a:pt x="497513" y="109352"/>
                  </a:cubicBezTo>
                  <a:cubicBezTo>
                    <a:pt x="483029" y="91971"/>
                    <a:pt x="468546" y="73867"/>
                    <a:pt x="451165" y="53590"/>
                  </a:cubicBezTo>
                  <a:cubicBezTo>
                    <a:pt x="448993" y="51417"/>
                    <a:pt x="446820" y="49969"/>
                    <a:pt x="444648" y="48520"/>
                  </a:cubicBezTo>
                  <a:cubicBezTo>
                    <a:pt x="447544" y="72418"/>
                    <a:pt x="449717" y="91247"/>
                    <a:pt x="451889" y="110076"/>
                  </a:cubicBezTo>
                  <a:cubicBezTo>
                    <a:pt x="454786" y="115869"/>
                    <a:pt x="455510" y="123111"/>
                    <a:pt x="448268" y="125283"/>
                  </a:cubicBezTo>
                  <a:cubicBezTo>
                    <a:pt x="438854" y="127456"/>
                    <a:pt x="431612" y="120938"/>
                    <a:pt x="429440" y="112248"/>
                  </a:cubicBezTo>
                  <a:cubicBezTo>
                    <a:pt x="427267" y="102834"/>
                    <a:pt x="425095" y="93420"/>
                    <a:pt x="422198" y="84005"/>
                  </a:cubicBezTo>
                  <a:cubicBezTo>
                    <a:pt x="421474" y="94868"/>
                    <a:pt x="422198" y="106455"/>
                    <a:pt x="422922" y="117318"/>
                  </a:cubicBezTo>
                  <a:cubicBezTo>
                    <a:pt x="433061" y="159320"/>
                    <a:pt x="434509" y="202047"/>
                    <a:pt x="430164" y="245498"/>
                  </a:cubicBezTo>
                  <a:cubicBezTo>
                    <a:pt x="427991" y="272293"/>
                    <a:pt x="423646" y="299811"/>
                    <a:pt x="431612" y="326606"/>
                  </a:cubicBezTo>
                  <a:cubicBezTo>
                    <a:pt x="423646" y="392507"/>
                    <a:pt x="427991" y="459131"/>
                    <a:pt x="420025" y="525032"/>
                  </a:cubicBezTo>
                  <a:cubicBezTo>
                    <a:pt x="412059" y="590208"/>
                    <a:pt x="409163" y="656833"/>
                    <a:pt x="396852" y="722009"/>
                  </a:cubicBezTo>
                  <a:cubicBezTo>
                    <a:pt x="391058" y="739390"/>
                    <a:pt x="406266" y="753149"/>
                    <a:pt x="402645" y="771253"/>
                  </a:cubicBezTo>
                  <a:cubicBezTo>
                    <a:pt x="391058" y="832809"/>
                    <a:pt x="385265" y="896537"/>
                    <a:pt x="375126" y="958092"/>
                  </a:cubicBezTo>
                  <a:cubicBezTo>
                    <a:pt x="370057" y="992129"/>
                    <a:pt x="364988" y="1025441"/>
                    <a:pt x="328054" y="1042098"/>
                  </a:cubicBezTo>
                  <a:cubicBezTo>
                    <a:pt x="320812" y="1045718"/>
                    <a:pt x="316467" y="1054409"/>
                    <a:pt x="315019" y="1063099"/>
                  </a:cubicBezTo>
                  <a:cubicBezTo>
                    <a:pt x="256360" y="1086997"/>
                    <a:pt x="197702" y="1110895"/>
                    <a:pt x="139043" y="1134793"/>
                  </a:cubicBezTo>
                  <a:cubicBezTo>
                    <a:pt x="118042" y="1144207"/>
                    <a:pt x="96316" y="1152897"/>
                    <a:pt x="76039" y="1163036"/>
                  </a:cubicBezTo>
                  <a:cubicBezTo>
                    <a:pt x="10139" y="1194900"/>
                    <a:pt x="-9414" y="1249213"/>
                    <a:pt x="21725" y="1315838"/>
                  </a:cubicBezTo>
                  <a:cubicBezTo>
                    <a:pt x="21725" y="1316562"/>
                    <a:pt x="22450" y="1317287"/>
                    <a:pt x="22450" y="1318735"/>
                  </a:cubicBezTo>
                  <a:cubicBezTo>
                    <a:pt x="23174" y="1318011"/>
                    <a:pt x="23898" y="1316562"/>
                    <a:pt x="25346" y="1315838"/>
                  </a:cubicBezTo>
                  <a:cubicBezTo>
                    <a:pt x="57210" y="1350599"/>
                    <a:pt x="100661" y="1352771"/>
                    <a:pt x="141940" y="1358565"/>
                  </a:cubicBezTo>
                  <a:cubicBezTo>
                    <a:pt x="168010" y="1362186"/>
                    <a:pt x="193357" y="1365082"/>
                    <a:pt x="218703" y="1370876"/>
                  </a:cubicBezTo>
                  <a:cubicBezTo>
                    <a:pt x="157147" y="1375221"/>
                    <a:pt x="96316" y="1374497"/>
                    <a:pt x="42727" y="1341185"/>
                  </a:cubicBezTo>
                  <a:cubicBezTo>
                    <a:pt x="39830" y="1339736"/>
                    <a:pt x="36933" y="1338288"/>
                    <a:pt x="34761" y="1336115"/>
                  </a:cubicBezTo>
                  <a:cubicBezTo>
                    <a:pt x="27519" y="1332494"/>
                    <a:pt x="21001" y="1328149"/>
                    <a:pt x="14484" y="1323804"/>
                  </a:cubicBezTo>
                  <a:cubicBezTo>
                    <a:pt x="10139" y="1318735"/>
                    <a:pt x="5793" y="1313666"/>
                    <a:pt x="0" y="1307148"/>
                  </a:cubicBezTo>
                  <a:cubicBezTo>
                    <a:pt x="2173" y="1341185"/>
                    <a:pt x="21001" y="1365082"/>
                    <a:pt x="63728" y="1380291"/>
                  </a:cubicBezTo>
                  <a:cubicBezTo>
                    <a:pt x="132525" y="1405637"/>
                    <a:pt x="203495" y="1416500"/>
                    <a:pt x="277362" y="1407809"/>
                  </a:cubicBezTo>
                  <a:cubicBezTo>
                    <a:pt x="344710" y="1399843"/>
                    <a:pt x="408438" y="1375221"/>
                    <a:pt x="473615" y="1360738"/>
                  </a:cubicBezTo>
                  <a:cubicBezTo>
                    <a:pt x="535894" y="1339736"/>
                    <a:pt x="596726" y="1318011"/>
                    <a:pt x="659005" y="1297010"/>
                  </a:cubicBezTo>
                  <a:cubicBezTo>
                    <a:pt x="680007" y="1289768"/>
                    <a:pt x="696663" y="1295561"/>
                    <a:pt x="707525" y="1316562"/>
                  </a:cubicBezTo>
                  <a:cubicBezTo>
                    <a:pt x="718388" y="1338288"/>
                    <a:pt x="735769" y="1347702"/>
                    <a:pt x="761839" y="1342633"/>
                  </a:cubicBezTo>
                  <a:cubicBezTo>
                    <a:pt x="821946" y="1331046"/>
                    <a:pt x="881329" y="1320908"/>
                    <a:pt x="940712" y="1308596"/>
                  </a:cubicBezTo>
                  <a:cubicBezTo>
                    <a:pt x="1029062" y="1289768"/>
                    <a:pt x="1052236" y="1250662"/>
                    <a:pt x="1029786" y="1162312"/>
                  </a:cubicBezTo>
                  <a:cubicBezTo>
                    <a:pt x="1028338" y="1162312"/>
                    <a:pt x="1026890" y="1161588"/>
                    <a:pt x="1025441" y="1161588"/>
                  </a:cubicBezTo>
                  <a:cubicBezTo>
                    <a:pt x="1003716" y="1179692"/>
                    <a:pt x="981990" y="1199969"/>
                    <a:pt x="952299" y="1201418"/>
                  </a:cubicBezTo>
                  <a:cubicBezTo>
                    <a:pt x="966783" y="1191279"/>
                    <a:pt x="981990" y="1182589"/>
                    <a:pt x="995750" y="1171002"/>
                  </a:cubicBezTo>
                  <a:cubicBezTo>
                    <a:pt x="1022545" y="1148552"/>
                    <a:pt x="1029786" y="1121758"/>
                    <a:pt x="1012406" y="1091342"/>
                  </a:cubicBezTo>
                  <a:cubicBezTo>
                    <a:pt x="1003716" y="1076134"/>
                    <a:pt x="1016027" y="1068892"/>
                    <a:pt x="1014578" y="1058030"/>
                  </a:cubicBezTo>
                  <a:cubicBezTo>
                    <a:pt x="1031959" y="1081928"/>
                    <a:pt x="1026165" y="1110895"/>
                    <a:pt x="1028338" y="1137690"/>
                  </a:cubicBezTo>
                  <a:cubicBezTo>
                    <a:pt x="1029062" y="1136965"/>
                    <a:pt x="1029786" y="1134793"/>
                    <a:pt x="1030511" y="1132620"/>
                  </a:cubicBezTo>
                  <a:close/>
                  <a:moveTo>
                    <a:pt x="996474" y="855259"/>
                  </a:moveTo>
                  <a:cubicBezTo>
                    <a:pt x="1003716" y="871190"/>
                    <a:pt x="1000819" y="884226"/>
                    <a:pt x="987784" y="894364"/>
                  </a:cubicBezTo>
                  <a:cubicBezTo>
                    <a:pt x="984163" y="897261"/>
                    <a:pt x="979094" y="898710"/>
                    <a:pt x="975473" y="901606"/>
                  </a:cubicBezTo>
                  <a:cubicBezTo>
                    <a:pt x="932746" y="929125"/>
                    <a:pt x="884226" y="936367"/>
                    <a:pt x="835706" y="944333"/>
                  </a:cubicBezTo>
                  <a:cubicBezTo>
                    <a:pt x="821946" y="946506"/>
                    <a:pt x="818325" y="940712"/>
                    <a:pt x="819049" y="928401"/>
                  </a:cubicBezTo>
                  <a:cubicBezTo>
                    <a:pt x="821222" y="897985"/>
                    <a:pt x="823395" y="866846"/>
                    <a:pt x="825567" y="836430"/>
                  </a:cubicBezTo>
                  <a:cubicBezTo>
                    <a:pt x="826291" y="824843"/>
                    <a:pt x="829912" y="813980"/>
                    <a:pt x="843672" y="812532"/>
                  </a:cubicBezTo>
                  <a:cubicBezTo>
                    <a:pt x="852362" y="811808"/>
                    <a:pt x="863225" y="810359"/>
                    <a:pt x="866845" y="818325"/>
                  </a:cubicBezTo>
                  <a:cubicBezTo>
                    <a:pt x="872639" y="829912"/>
                    <a:pt x="859604" y="837878"/>
                    <a:pt x="855259" y="846569"/>
                  </a:cubicBezTo>
                  <a:cubicBezTo>
                    <a:pt x="852362" y="851638"/>
                    <a:pt x="844396" y="855259"/>
                    <a:pt x="846568" y="865397"/>
                  </a:cubicBezTo>
                  <a:cubicBezTo>
                    <a:pt x="887847" y="866122"/>
                    <a:pt x="900158" y="824843"/>
                    <a:pt x="932746" y="801669"/>
                  </a:cubicBezTo>
                  <a:cubicBezTo>
                    <a:pt x="919711" y="838602"/>
                    <a:pt x="896537" y="871190"/>
                    <a:pt x="939264" y="897261"/>
                  </a:cubicBezTo>
                  <a:cubicBezTo>
                    <a:pt x="944333" y="884950"/>
                    <a:pt x="949402" y="871190"/>
                    <a:pt x="955196" y="858880"/>
                  </a:cubicBezTo>
                  <a:cubicBezTo>
                    <a:pt x="960265" y="847293"/>
                    <a:pt x="960265" y="829188"/>
                    <a:pt x="976921" y="829912"/>
                  </a:cubicBezTo>
                  <a:cubicBezTo>
                    <a:pt x="988508" y="830636"/>
                    <a:pt x="991405" y="845120"/>
                    <a:pt x="996474" y="855259"/>
                  </a:cubicBezTo>
                  <a:close/>
                  <a:moveTo>
                    <a:pt x="767633" y="756046"/>
                  </a:moveTo>
                  <a:cubicBezTo>
                    <a:pt x="818325" y="756770"/>
                    <a:pt x="818325" y="756770"/>
                    <a:pt x="820498" y="705353"/>
                  </a:cubicBezTo>
                  <a:cubicBezTo>
                    <a:pt x="825567" y="611210"/>
                    <a:pt x="830636" y="517066"/>
                    <a:pt x="842223" y="421474"/>
                  </a:cubicBezTo>
                  <a:cubicBezTo>
                    <a:pt x="845120" y="444648"/>
                    <a:pt x="849465" y="467822"/>
                    <a:pt x="850189" y="490995"/>
                  </a:cubicBezTo>
                  <a:cubicBezTo>
                    <a:pt x="851638" y="564138"/>
                    <a:pt x="850913" y="636556"/>
                    <a:pt x="850913" y="710422"/>
                  </a:cubicBezTo>
                  <a:cubicBezTo>
                    <a:pt x="850913" y="756770"/>
                    <a:pt x="863225" y="765460"/>
                    <a:pt x="908124" y="752425"/>
                  </a:cubicBezTo>
                  <a:cubicBezTo>
                    <a:pt x="923332" y="748080"/>
                    <a:pt x="937091" y="740838"/>
                    <a:pt x="951575" y="734320"/>
                  </a:cubicBezTo>
                  <a:cubicBezTo>
                    <a:pt x="964610" y="728527"/>
                    <a:pt x="977645" y="723458"/>
                    <a:pt x="991405" y="716940"/>
                  </a:cubicBezTo>
                  <a:cubicBezTo>
                    <a:pt x="992853" y="761115"/>
                    <a:pt x="977645" y="780668"/>
                    <a:pt x="931298" y="795151"/>
                  </a:cubicBezTo>
                  <a:cubicBezTo>
                    <a:pt x="930573" y="784289"/>
                    <a:pt x="929125" y="774150"/>
                    <a:pt x="928401" y="763288"/>
                  </a:cubicBezTo>
                  <a:cubicBezTo>
                    <a:pt x="900158" y="767633"/>
                    <a:pt x="898709" y="802393"/>
                    <a:pt x="870466" y="805290"/>
                  </a:cubicBezTo>
                  <a:cubicBezTo>
                    <a:pt x="844396" y="808187"/>
                    <a:pt x="824843" y="804566"/>
                    <a:pt x="817601" y="775599"/>
                  </a:cubicBezTo>
                  <a:cubicBezTo>
                    <a:pt x="809635" y="817601"/>
                    <a:pt x="801669" y="858155"/>
                    <a:pt x="793703" y="900158"/>
                  </a:cubicBezTo>
                  <a:cubicBezTo>
                    <a:pt x="790806" y="914641"/>
                    <a:pt x="791531" y="931298"/>
                    <a:pt x="771978" y="932746"/>
                  </a:cubicBezTo>
                  <a:cubicBezTo>
                    <a:pt x="748804" y="934194"/>
                    <a:pt x="722733" y="944333"/>
                    <a:pt x="702456" y="921883"/>
                  </a:cubicBezTo>
                  <a:cubicBezTo>
                    <a:pt x="712595" y="908124"/>
                    <a:pt x="722009" y="926229"/>
                    <a:pt x="729975" y="917538"/>
                  </a:cubicBezTo>
                  <a:cubicBezTo>
                    <a:pt x="730699" y="915366"/>
                    <a:pt x="732148" y="913917"/>
                    <a:pt x="731424" y="911745"/>
                  </a:cubicBezTo>
                  <a:cubicBezTo>
                    <a:pt x="731424" y="909572"/>
                    <a:pt x="729251" y="907400"/>
                    <a:pt x="728527" y="905227"/>
                  </a:cubicBezTo>
                  <a:cubicBezTo>
                    <a:pt x="715491" y="880605"/>
                    <a:pt x="688697" y="853086"/>
                    <a:pt x="693766" y="833533"/>
                  </a:cubicBezTo>
                  <a:cubicBezTo>
                    <a:pt x="701732" y="804566"/>
                    <a:pt x="743010" y="833533"/>
                    <a:pt x="767633" y="814704"/>
                  </a:cubicBezTo>
                  <a:cubicBezTo>
                    <a:pt x="727078" y="806739"/>
                    <a:pt x="671316" y="835706"/>
                    <a:pt x="649591" y="771978"/>
                  </a:cubicBezTo>
                  <a:cubicBezTo>
                    <a:pt x="649591" y="782116"/>
                    <a:pt x="649591" y="792255"/>
                    <a:pt x="649591" y="806014"/>
                  </a:cubicBezTo>
                  <a:cubicBezTo>
                    <a:pt x="628590" y="792979"/>
                    <a:pt x="622796" y="774150"/>
                    <a:pt x="609761" y="756046"/>
                  </a:cubicBezTo>
                  <a:cubicBezTo>
                    <a:pt x="666247" y="749528"/>
                    <a:pt x="716940" y="755321"/>
                    <a:pt x="767633" y="756046"/>
                  </a:cubicBezTo>
                  <a:close/>
                  <a:moveTo>
                    <a:pt x="420025" y="882053"/>
                  </a:moveTo>
                  <a:cubicBezTo>
                    <a:pt x="430164" y="819050"/>
                    <a:pt x="433061" y="755321"/>
                    <a:pt x="435957" y="692318"/>
                  </a:cubicBezTo>
                  <a:cubicBezTo>
                    <a:pt x="435957" y="685800"/>
                    <a:pt x="440302" y="678558"/>
                    <a:pt x="443923" y="669144"/>
                  </a:cubicBezTo>
                  <a:cubicBezTo>
                    <a:pt x="475063" y="688697"/>
                    <a:pt x="503306" y="708250"/>
                    <a:pt x="532998" y="727079"/>
                  </a:cubicBezTo>
                  <a:cubicBezTo>
                    <a:pt x="549654" y="737941"/>
                    <a:pt x="549654" y="753873"/>
                    <a:pt x="544585" y="769081"/>
                  </a:cubicBezTo>
                  <a:cubicBezTo>
                    <a:pt x="535170" y="795151"/>
                    <a:pt x="517790" y="761839"/>
                    <a:pt x="504030" y="774874"/>
                  </a:cubicBezTo>
                  <a:cubicBezTo>
                    <a:pt x="510548" y="787910"/>
                    <a:pt x="525756" y="788634"/>
                    <a:pt x="538067" y="792255"/>
                  </a:cubicBezTo>
                  <a:cubicBezTo>
                    <a:pt x="555447" y="798048"/>
                    <a:pt x="559068" y="809635"/>
                    <a:pt x="558344" y="826292"/>
                  </a:cubicBezTo>
                  <a:cubicBezTo>
                    <a:pt x="557620" y="840775"/>
                    <a:pt x="559792" y="855983"/>
                    <a:pt x="557620" y="870466"/>
                  </a:cubicBezTo>
                  <a:cubicBezTo>
                    <a:pt x="556172" y="882778"/>
                    <a:pt x="567034" y="901606"/>
                    <a:pt x="541688" y="908124"/>
                  </a:cubicBezTo>
                  <a:cubicBezTo>
                    <a:pt x="617727" y="932022"/>
                    <a:pt x="693766" y="947230"/>
                    <a:pt x="768357" y="956644"/>
                  </a:cubicBezTo>
                  <a:cubicBezTo>
                    <a:pt x="845844" y="966058"/>
                    <a:pt x="924056" y="950126"/>
                    <a:pt x="995026" y="908848"/>
                  </a:cubicBezTo>
                  <a:cubicBezTo>
                    <a:pt x="1006613" y="942161"/>
                    <a:pt x="996474" y="960265"/>
                    <a:pt x="968231" y="974749"/>
                  </a:cubicBezTo>
                  <a:cubicBezTo>
                    <a:pt x="930573" y="992129"/>
                    <a:pt x="891468" y="999371"/>
                    <a:pt x="850913" y="999371"/>
                  </a:cubicBezTo>
                  <a:cubicBezTo>
                    <a:pt x="818325" y="999371"/>
                    <a:pt x="807463" y="1011682"/>
                    <a:pt x="806738" y="1042098"/>
                  </a:cubicBezTo>
                  <a:cubicBezTo>
                    <a:pt x="806014" y="1057305"/>
                    <a:pt x="801669" y="1073237"/>
                    <a:pt x="792255" y="1088445"/>
                  </a:cubicBezTo>
                  <a:cubicBezTo>
                    <a:pt x="791531" y="1069616"/>
                    <a:pt x="790806" y="1050063"/>
                    <a:pt x="789358" y="1031235"/>
                  </a:cubicBezTo>
                  <a:cubicBezTo>
                    <a:pt x="787910" y="1004440"/>
                    <a:pt x="776323" y="997198"/>
                    <a:pt x="747355" y="994301"/>
                  </a:cubicBezTo>
                  <a:cubicBezTo>
                    <a:pt x="645970" y="982715"/>
                    <a:pt x="543860" y="974749"/>
                    <a:pt x="450441" y="926229"/>
                  </a:cubicBezTo>
                  <a:cubicBezTo>
                    <a:pt x="432336" y="916814"/>
                    <a:pt x="415680" y="904503"/>
                    <a:pt x="420025" y="882053"/>
                  </a:cubicBezTo>
                  <a:close/>
                  <a:moveTo>
                    <a:pt x="409887" y="1354944"/>
                  </a:moveTo>
                  <a:cubicBezTo>
                    <a:pt x="573552" y="1279629"/>
                    <a:pt x="747355" y="1244868"/>
                    <a:pt x="924056" y="1221695"/>
                  </a:cubicBezTo>
                  <a:cubicBezTo>
                    <a:pt x="749528" y="1253559"/>
                    <a:pt x="578621" y="1299182"/>
                    <a:pt x="409887" y="1354944"/>
                  </a:cubicBezTo>
                  <a:close/>
                  <a:moveTo>
                    <a:pt x="950851" y="1142759"/>
                  </a:moveTo>
                  <a:cubicBezTo>
                    <a:pt x="806738" y="1181141"/>
                    <a:pt x="667696" y="1167381"/>
                    <a:pt x="532998" y="1100032"/>
                  </a:cubicBezTo>
                  <a:cubicBezTo>
                    <a:pt x="687973" y="1128275"/>
                    <a:pt x="843672" y="1192003"/>
                    <a:pt x="999371" y="1097135"/>
                  </a:cubicBezTo>
                  <a:cubicBezTo>
                    <a:pt x="993577" y="1125378"/>
                    <a:pt x="973300" y="1136965"/>
                    <a:pt x="950851" y="1142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2"/>
            <p:cNvSpPr/>
            <p:nvPr/>
          </p:nvSpPr>
          <p:spPr>
            <a:xfrm>
              <a:off x="6824649" y="4523962"/>
              <a:ext cx="96193" cy="511996"/>
            </a:xfrm>
            <a:custGeom>
              <a:rect b="b" l="l" r="r" t="t"/>
              <a:pathLst>
                <a:path extrusionOk="0" h="511996" w="96193">
                  <a:moveTo>
                    <a:pt x="27396" y="724"/>
                  </a:moveTo>
                  <a:cubicBezTo>
                    <a:pt x="24499" y="0"/>
                    <a:pt x="22327" y="0"/>
                    <a:pt x="20154" y="0"/>
                  </a:cubicBezTo>
                  <a:cubicBezTo>
                    <a:pt x="6395" y="9414"/>
                    <a:pt x="4946" y="26070"/>
                    <a:pt x="4222" y="40554"/>
                  </a:cubicBezTo>
                  <a:cubicBezTo>
                    <a:pt x="601" y="165113"/>
                    <a:pt x="-3744" y="290397"/>
                    <a:pt x="5670" y="414956"/>
                  </a:cubicBezTo>
                  <a:cubicBezTo>
                    <a:pt x="12188" y="489547"/>
                    <a:pt x="22327" y="496064"/>
                    <a:pt x="96193" y="511997"/>
                  </a:cubicBezTo>
                  <a:cubicBezTo>
                    <a:pt x="83882" y="458407"/>
                    <a:pt x="70847" y="405542"/>
                    <a:pt x="62157" y="351228"/>
                  </a:cubicBezTo>
                  <a:cubicBezTo>
                    <a:pt x="39707" y="235359"/>
                    <a:pt x="42604" y="117318"/>
                    <a:pt x="27396" y="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2"/>
            <p:cNvSpPr/>
            <p:nvPr/>
          </p:nvSpPr>
          <p:spPr>
            <a:xfrm>
              <a:off x="5515556" y="3374174"/>
              <a:ext cx="1511740" cy="3488372"/>
            </a:xfrm>
            <a:custGeom>
              <a:rect b="b" l="l" r="r" t="t"/>
              <a:pathLst>
                <a:path extrusionOk="0" h="3488372" w="1511740">
                  <a:moveTo>
                    <a:pt x="1498706" y="2604669"/>
                  </a:moveTo>
                  <a:cubicBezTo>
                    <a:pt x="1498706" y="2603945"/>
                    <a:pt x="1497257" y="2603221"/>
                    <a:pt x="1496533" y="2603221"/>
                  </a:cubicBezTo>
                  <a:cubicBezTo>
                    <a:pt x="1490016" y="2608290"/>
                    <a:pt x="1492912" y="2614084"/>
                    <a:pt x="1493636" y="2622050"/>
                  </a:cubicBezTo>
                  <a:cubicBezTo>
                    <a:pt x="1497257" y="2661880"/>
                    <a:pt x="1505223" y="2703158"/>
                    <a:pt x="1485670" y="2741540"/>
                  </a:cubicBezTo>
                  <a:cubicBezTo>
                    <a:pt x="1506672" y="2765438"/>
                    <a:pt x="1506672" y="2793681"/>
                    <a:pt x="1482774" y="2800198"/>
                  </a:cubicBezTo>
                  <a:cubicBezTo>
                    <a:pt x="1472635" y="2803095"/>
                    <a:pt x="1458151" y="2813234"/>
                    <a:pt x="1448737" y="2801647"/>
                  </a:cubicBezTo>
                  <a:cubicBezTo>
                    <a:pt x="1440771" y="2790060"/>
                    <a:pt x="1442219" y="2775576"/>
                    <a:pt x="1454531" y="2764714"/>
                  </a:cubicBezTo>
                  <a:cubicBezTo>
                    <a:pt x="1461772" y="2758196"/>
                    <a:pt x="1469738" y="2752403"/>
                    <a:pt x="1477704" y="2745885"/>
                  </a:cubicBezTo>
                  <a:cubicBezTo>
                    <a:pt x="1452358" y="2755299"/>
                    <a:pt x="1440047" y="2748058"/>
                    <a:pt x="1444392" y="2715469"/>
                  </a:cubicBezTo>
                  <a:cubicBezTo>
                    <a:pt x="1448737" y="2683605"/>
                    <a:pt x="1430633" y="2644499"/>
                    <a:pt x="1473359" y="2623498"/>
                  </a:cubicBezTo>
                  <a:cubicBezTo>
                    <a:pt x="1480601" y="2619877"/>
                    <a:pt x="1474808" y="2612636"/>
                    <a:pt x="1471187" y="2607566"/>
                  </a:cubicBezTo>
                  <a:cubicBezTo>
                    <a:pt x="1451634" y="2582944"/>
                    <a:pt x="1451634" y="2579323"/>
                    <a:pt x="1477704" y="2555425"/>
                  </a:cubicBezTo>
                  <a:cubicBezTo>
                    <a:pt x="1479877" y="2553253"/>
                    <a:pt x="1483498" y="2552529"/>
                    <a:pt x="1487119" y="2551080"/>
                  </a:cubicBezTo>
                  <a:cubicBezTo>
                    <a:pt x="1487119" y="2550356"/>
                    <a:pt x="1487843" y="2549632"/>
                    <a:pt x="1487843" y="2548908"/>
                  </a:cubicBezTo>
                  <a:cubicBezTo>
                    <a:pt x="1500878" y="2542390"/>
                    <a:pt x="1504499" y="2531527"/>
                    <a:pt x="1503051" y="2517044"/>
                  </a:cubicBezTo>
                  <a:cubicBezTo>
                    <a:pt x="1499430" y="2482283"/>
                    <a:pt x="1497257" y="2447522"/>
                    <a:pt x="1494361" y="2412761"/>
                  </a:cubicBezTo>
                  <a:cubicBezTo>
                    <a:pt x="1485670" y="2391036"/>
                    <a:pt x="1490740" y="2369310"/>
                    <a:pt x="1490740" y="2346137"/>
                  </a:cubicBezTo>
                  <a:cubicBezTo>
                    <a:pt x="1491464" y="2211439"/>
                    <a:pt x="1493636" y="2076741"/>
                    <a:pt x="1485670" y="1942043"/>
                  </a:cubicBezTo>
                  <a:cubicBezTo>
                    <a:pt x="1481325" y="1861659"/>
                    <a:pt x="1473359" y="1782723"/>
                    <a:pt x="1448013" y="1705960"/>
                  </a:cubicBezTo>
                  <a:cubicBezTo>
                    <a:pt x="1442944" y="1691476"/>
                    <a:pt x="1440047" y="1674820"/>
                    <a:pt x="1423391" y="1668303"/>
                  </a:cubicBezTo>
                  <a:cubicBezTo>
                    <a:pt x="1419770" y="1667579"/>
                    <a:pt x="1416873" y="1666854"/>
                    <a:pt x="1413976" y="1667579"/>
                  </a:cubicBezTo>
                  <a:cubicBezTo>
                    <a:pt x="1415425" y="1670475"/>
                    <a:pt x="1415425" y="1674096"/>
                    <a:pt x="1415425" y="1676993"/>
                  </a:cubicBezTo>
                  <a:cubicBezTo>
                    <a:pt x="1411804" y="1679890"/>
                    <a:pt x="1408183" y="1682786"/>
                    <a:pt x="1404562" y="1686407"/>
                  </a:cubicBezTo>
                  <a:cubicBezTo>
                    <a:pt x="1348076" y="1734927"/>
                    <a:pt x="1348076" y="1734927"/>
                    <a:pt x="1362560" y="1805897"/>
                  </a:cubicBezTo>
                  <a:cubicBezTo>
                    <a:pt x="1348076" y="1803725"/>
                    <a:pt x="1350248" y="1782723"/>
                    <a:pt x="1334316" y="1781275"/>
                  </a:cubicBezTo>
                  <a:cubicBezTo>
                    <a:pt x="1324178" y="1793586"/>
                    <a:pt x="1332144" y="1813139"/>
                    <a:pt x="1316936" y="1826174"/>
                  </a:cubicBezTo>
                  <a:cubicBezTo>
                    <a:pt x="1316936" y="1800828"/>
                    <a:pt x="1316936" y="1776930"/>
                    <a:pt x="1316936" y="1742169"/>
                  </a:cubicBezTo>
                  <a:cubicBezTo>
                    <a:pt x="1221344" y="1829795"/>
                    <a:pt x="1120683" y="1849348"/>
                    <a:pt x="1009883" y="1796483"/>
                  </a:cubicBezTo>
                  <a:cubicBezTo>
                    <a:pt x="1075059" y="1816760"/>
                    <a:pt x="1139512" y="1813863"/>
                    <a:pt x="1203240" y="1788517"/>
                  </a:cubicBezTo>
                  <a:cubicBezTo>
                    <a:pt x="1236552" y="1775481"/>
                    <a:pt x="1264071" y="1754480"/>
                    <a:pt x="1293038" y="1734203"/>
                  </a:cubicBezTo>
                  <a:cubicBezTo>
                    <a:pt x="1311143" y="1721168"/>
                    <a:pt x="1310418" y="1702339"/>
                    <a:pt x="1304625" y="1684959"/>
                  </a:cubicBezTo>
                  <a:cubicBezTo>
                    <a:pt x="1258277" y="1556054"/>
                    <a:pt x="1262622" y="1422805"/>
                    <a:pt x="1267692" y="1288832"/>
                  </a:cubicBezTo>
                  <a:cubicBezTo>
                    <a:pt x="1269140" y="1248277"/>
                    <a:pt x="1285072" y="1198309"/>
                    <a:pt x="1264795" y="1170790"/>
                  </a:cubicBezTo>
                  <a:cubicBezTo>
                    <a:pt x="1245242" y="1143995"/>
                    <a:pt x="1193101" y="1159203"/>
                    <a:pt x="1154719" y="1155582"/>
                  </a:cubicBezTo>
                  <a:cubicBezTo>
                    <a:pt x="1101854" y="1150513"/>
                    <a:pt x="1048989" y="1149064"/>
                    <a:pt x="996124" y="1146168"/>
                  </a:cubicBezTo>
                  <a:cubicBezTo>
                    <a:pt x="999020" y="1143995"/>
                    <a:pt x="1001193" y="1141098"/>
                    <a:pt x="1004090" y="1138926"/>
                  </a:cubicBezTo>
                  <a:cubicBezTo>
                    <a:pt x="1085198" y="1140374"/>
                    <a:pt x="1167030" y="1136753"/>
                    <a:pt x="1248139" y="1145443"/>
                  </a:cubicBezTo>
                  <a:cubicBezTo>
                    <a:pt x="1290141" y="1150513"/>
                    <a:pt x="1327799" y="1134581"/>
                    <a:pt x="1358214" y="1102717"/>
                  </a:cubicBezTo>
                  <a:cubicBezTo>
                    <a:pt x="1358939" y="1104165"/>
                    <a:pt x="1358939" y="1106338"/>
                    <a:pt x="1359663" y="1107786"/>
                  </a:cubicBezTo>
                  <a:cubicBezTo>
                    <a:pt x="1359663" y="1107786"/>
                    <a:pt x="1359663" y="1107786"/>
                    <a:pt x="1359663" y="1107786"/>
                  </a:cubicBezTo>
                  <a:cubicBezTo>
                    <a:pt x="1382837" y="1070853"/>
                    <a:pt x="1391527" y="1032471"/>
                    <a:pt x="1385009" y="987572"/>
                  </a:cubicBezTo>
                  <a:cubicBezTo>
                    <a:pt x="1379940" y="949190"/>
                    <a:pt x="1369801" y="911533"/>
                    <a:pt x="1376319" y="872427"/>
                  </a:cubicBezTo>
                  <a:cubicBezTo>
                    <a:pt x="1374871" y="821010"/>
                    <a:pt x="1366905" y="770317"/>
                    <a:pt x="1362560" y="718901"/>
                  </a:cubicBezTo>
                  <a:cubicBezTo>
                    <a:pt x="1352421" y="597962"/>
                    <a:pt x="1309694" y="483542"/>
                    <a:pt x="1286520" y="365500"/>
                  </a:cubicBezTo>
                  <a:cubicBezTo>
                    <a:pt x="1282900" y="345223"/>
                    <a:pt x="1270588" y="351740"/>
                    <a:pt x="1259002" y="354637"/>
                  </a:cubicBezTo>
                  <a:cubicBezTo>
                    <a:pt x="1146029" y="385777"/>
                    <a:pt x="1029436" y="391570"/>
                    <a:pt x="913567" y="393743"/>
                  </a:cubicBezTo>
                  <a:cubicBezTo>
                    <a:pt x="827389" y="395191"/>
                    <a:pt x="829562" y="394467"/>
                    <a:pt x="840424" y="482817"/>
                  </a:cubicBezTo>
                  <a:cubicBezTo>
                    <a:pt x="855632" y="609549"/>
                    <a:pt x="894738" y="732660"/>
                    <a:pt x="907773" y="860116"/>
                  </a:cubicBezTo>
                  <a:cubicBezTo>
                    <a:pt x="914291" y="926016"/>
                    <a:pt x="925154" y="991193"/>
                    <a:pt x="936017" y="1064335"/>
                  </a:cubicBezTo>
                  <a:cubicBezTo>
                    <a:pt x="912119" y="1040437"/>
                    <a:pt x="925154" y="1008573"/>
                    <a:pt x="899807" y="988296"/>
                  </a:cubicBezTo>
                  <a:cubicBezTo>
                    <a:pt x="899807" y="1038264"/>
                    <a:pt x="905601" y="1080991"/>
                    <a:pt x="933120" y="1117200"/>
                  </a:cubicBezTo>
                  <a:cubicBezTo>
                    <a:pt x="934568" y="1120097"/>
                    <a:pt x="936741" y="1122270"/>
                    <a:pt x="938189" y="1124442"/>
                  </a:cubicBezTo>
                  <a:cubicBezTo>
                    <a:pt x="936017" y="1124442"/>
                    <a:pt x="933844" y="1124442"/>
                    <a:pt x="931671" y="1124442"/>
                  </a:cubicBezTo>
                  <a:cubicBezTo>
                    <a:pt x="903428" y="1093303"/>
                    <a:pt x="892566" y="1054921"/>
                    <a:pt x="894738" y="1014367"/>
                  </a:cubicBezTo>
                  <a:cubicBezTo>
                    <a:pt x="904152" y="813044"/>
                    <a:pt x="858529" y="620412"/>
                    <a:pt x="815802" y="426331"/>
                  </a:cubicBezTo>
                  <a:cubicBezTo>
                    <a:pt x="812181" y="411123"/>
                    <a:pt x="806388" y="404606"/>
                    <a:pt x="789732" y="403157"/>
                  </a:cubicBezTo>
                  <a:cubicBezTo>
                    <a:pt x="745557" y="399536"/>
                    <a:pt x="700658" y="395191"/>
                    <a:pt x="656482" y="390846"/>
                  </a:cubicBezTo>
                  <a:cubicBezTo>
                    <a:pt x="655758" y="391570"/>
                    <a:pt x="655034" y="392294"/>
                    <a:pt x="654310" y="393743"/>
                  </a:cubicBezTo>
                  <a:cubicBezTo>
                    <a:pt x="650689" y="446608"/>
                    <a:pt x="669518" y="495853"/>
                    <a:pt x="676759" y="546545"/>
                  </a:cubicBezTo>
                  <a:cubicBezTo>
                    <a:pt x="683277" y="592893"/>
                    <a:pt x="690519" y="638516"/>
                    <a:pt x="690519" y="685588"/>
                  </a:cubicBezTo>
                  <a:cubicBezTo>
                    <a:pt x="690519" y="695727"/>
                    <a:pt x="701382" y="709486"/>
                    <a:pt x="682553" y="714555"/>
                  </a:cubicBezTo>
                  <a:cubicBezTo>
                    <a:pt x="667345" y="627653"/>
                    <a:pt x="651413" y="541476"/>
                    <a:pt x="636929" y="454574"/>
                  </a:cubicBezTo>
                  <a:cubicBezTo>
                    <a:pt x="633309" y="434297"/>
                    <a:pt x="628963" y="414020"/>
                    <a:pt x="617377" y="396640"/>
                  </a:cubicBezTo>
                  <a:cubicBezTo>
                    <a:pt x="620273" y="395915"/>
                    <a:pt x="623170" y="395915"/>
                    <a:pt x="625343" y="395191"/>
                  </a:cubicBezTo>
                  <a:cubicBezTo>
                    <a:pt x="623170" y="393743"/>
                    <a:pt x="620998" y="392294"/>
                    <a:pt x="618101" y="391570"/>
                  </a:cubicBezTo>
                  <a:cubicBezTo>
                    <a:pt x="614480" y="388673"/>
                    <a:pt x="610859" y="385777"/>
                    <a:pt x="607238" y="382880"/>
                  </a:cubicBezTo>
                  <a:cubicBezTo>
                    <a:pt x="592030" y="369845"/>
                    <a:pt x="573201" y="358258"/>
                    <a:pt x="554373" y="364776"/>
                  </a:cubicBezTo>
                  <a:cubicBezTo>
                    <a:pt x="534096" y="372017"/>
                    <a:pt x="549303" y="394467"/>
                    <a:pt x="546407" y="410399"/>
                  </a:cubicBezTo>
                  <a:cubicBezTo>
                    <a:pt x="544234" y="419814"/>
                    <a:pt x="547131" y="429952"/>
                    <a:pt x="547131" y="439366"/>
                  </a:cubicBezTo>
                  <a:cubicBezTo>
                    <a:pt x="548579" y="500922"/>
                    <a:pt x="550028" y="561753"/>
                    <a:pt x="539165" y="622584"/>
                  </a:cubicBezTo>
                  <a:cubicBezTo>
                    <a:pt x="532647" y="566822"/>
                    <a:pt x="527578" y="511784"/>
                    <a:pt x="523233" y="456747"/>
                  </a:cubicBezTo>
                  <a:cubicBezTo>
                    <a:pt x="521785" y="437194"/>
                    <a:pt x="523233" y="418365"/>
                    <a:pt x="496438" y="411847"/>
                  </a:cubicBezTo>
                  <a:cubicBezTo>
                    <a:pt x="479782" y="408226"/>
                    <a:pt x="468919" y="389398"/>
                    <a:pt x="471816" y="371293"/>
                  </a:cubicBezTo>
                  <a:cubicBezTo>
                    <a:pt x="476161" y="343050"/>
                    <a:pt x="458057" y="339429"/>
                    <a:pt x="439228" y="334360"/>
                  </a:cubicBezTo>
                  <a:cubicBezTo>
                    <a:pt x="389259" y="322049"/>
                    <a:pt x="379845" y="309014"/>
                    <a:pt x="376948" y="256148"/>
                  </a:cubicBezTo>
                  <a:cubicBezTo>
                    <a:pt x="374776" y="208352"/>
                    <a:pt x="371879" y="161281"/>
                    <a:pt x="366810" y="114209"/>
                  </a:cubicBezTo>
                  <a:cubicBezTo>
                    <a:pt x="360292" y="52653"/>
                    <a:pt x="359568" y="52653"/>
                    <a:pt x="297288" y="54826"/>
                  </a:cubicBezTo>
                  <a:cubicBezTo>
                    <a:pt x="282805" y="55550"/>
                    <a:pt x="271218" y="56274"/>
                    <a:pt x="267597" y="73655"/>
                  </a:cubicBezTo>
                  <a:cubicBezTo>
                    <a:pt x="264700" y="86690"/>
                    <a:pt x="250216" y="88863"/>
                    <a:pt x="242250" y="96828"/>
                  </a:cubicBezTo>
                  <a:cubicBezTo>
                    <a:pt x="255286" y="106243"/>
                    <a:pt x="282080" y="96104"/>
                    <a:pt x="282080" y="120726"/>
                  </a:cubicBezTo>
                  <a:cubicBezTo>
                    <a:pt x="282080" y="148970"/>
                    <a:pt x="289322" y="178661"/>
                    <a:pt x="274114" y="206180"/>
                  </a:cubicBezTo>
                  <a:cubicBezTo>
                    <a:pt x="265424" y="222112"/>
                    <a:pt x="261803" y="243837"/>
                    <a:pt x="279908" y="254700"/>
                  </a:cubicBezTo>
                  <a:cubicBezTo>
                    <a:pt x="297288" y="264839"/>
                    <a:pt x="317565" y="261218"/>
                    <a:pt x="334222" y="246734"/>
                  </a:cubicBezTo>
                  <a:cubicBezTo>
                    <a:pt x="341463" y="239492"/>
                    <a:pt x="346533" y="230078"/>
                    <a:pt x="354499" y="219215"/>
                  </a:cubicBezTo>
                  <a:cubicBezTo>
                    <a:pt x="358120" y="231526"/>
                    <a:pt x="361016" y="242389"/>
                    <a:pt x="363913" y="252527"/>
                  </a:cubicBezTo>
                  <a:cubicBezTo>
                    <a:pt x="367534" y="267011"/>
                    <a:pt x="363913" y="273529"/>
                    <a:pt x="346533" y="272080"/>
                  </a:cubicBezTo>
                  <a:cubicBezTo>
                    <a:pt x="284253" y="266287"/>
                    <a:pt x="221249" y="261218"/>
                    <a:pt x="166211" y="256873"/>
                  </a:cubicBezTo>
                  <a:cubicBezTo>
                    <a:pt x="164039" y="210525"/>
                    <a:pt x="114794" y="214146"/>
                    <a:pt x="99587" y="187351"/>
                  </a:cubicBezTo>
                  <a:cubicBezTo>
                    <a:pt x="114794" y="181558"/>
                    <a:pt x="126381" y="191696"/>
                    <a:pt x="138692" y="194593"/>
                  </a:cubicBezTo>
                  <a:cubicBezTo>
                    <a:pt x="146658" y="196766"/>
                    <a:pt x="155349" y="204732"/>
                    <a:pt x="157521" y="189524"/>
                  </a:cubicBezTo>
                  <a:cubicBezTo>
                    <a:pt x="164763" y="139555"/>
                    <a:pt x="144486" y="92483"/>
                    <a:pt x="141589" y="43239"/>
                  </a:cubicBezTo>
                  <a:cubicBezTo>
                    <a:pt x="141589" y="37446"/>
                    <a:pt x="127830" y="30928"/>
                    <a:pt x="119864" y="26583"/>
                  </a:cubicBezTo>
                  <a:cubicBezTo>
                    <a:pt x="106828" y="20065"/>
                    <a:pt x="93069" y="14272"/>
                    <a:pt x="80034" y="9203"/>
                  </a:cubicBezTo>
                  <a:cubicBezTo>
                    <a:pt x="72068" y="5582"/>
                    <a:pt x="63378" y="-6730"/>
                    <a:pt x="55412" y="4857"/>
                  </a:cubicBezTo>
                  <a:cubicBezTo>
                    <a:pt x="49618" y="14272"/>
                    <a:pt x="41652" y="28031"/>
                    <a:pt x="51067" y="38170"/>
                  </a:cubicBezTo>
                  <a:cubicBezTo>
                    <a:pt x="72068" y="60619"/>
                    <a:pt x="65550" y="85242"/>
                    <a:pt x="58308" y="109864"/>
                  </a:cubicBezTo>
                  <a:cubicBezTo>
                    <a:pt x="49618" y="139555"/>
                    <a:pt x="32962" y="168522"/>
                    <a:pt x="40204" y="201111"/>
                  </a:cubicBezTo>
                  <a:cubicBezTo>
                    <a:pt x="36583" y="200386"/>
                    <a:pt x="32962" y="200386"/>
                    <a:pt x="29341" y="200386"/>
                  </a:cubicBezTo>
                  <a:cubicBezTo>
                    <a:pt x="19927" y="197490"/>
                    <a:pt x="11961" y="203283"/>
                    <a:pt x="9788" y="210525"/>
                  </a:cubicBezTo>
                  <a:cubicBezTo>
                    <a:pt x="4719" y="238768"/>
                    <a:pt x="-9041" y="267735"/>
                    <a:pt x="9064" y="295978"/>
                  </a:cubicBezTo>
                  <a:cubicBezTo>
                    <a:pt x="15582" y="308289"/>
                    <a:pt x="25720" y="318428"/>
                    <a:pt x="24272" y="334360"/>
                  </a:cubicBezTo>
                  <a:cubicBezTo>
                    <a:pt x="22823" y="376363"/>
                    <a:pt x="35135" y="416193"/>
                    <a:pt x="37307" y="458195"/>
                  </a:cubicBezTo>
                  <a:cubicBezTo>
                    <a:pt x="41652" y="466885"/>
                    <a:pt x="43100" y="475575"/>
                    <a:pt x="42376" y="485714"/>
                  </a:cubicBezTo>
                  <a:cubicBezTo>
                    <a:pt x="35859" y="560305"/>
                    <a:pt x="50342" y="634171"/>
                    <a:pt x="50342" y="708762"/>
                  </a:cubicBezTo>
                  <a:cubicBezTo>
                    <a:pt x="51791" y="710934"/>
                    <a:pt x="53239" y="713107"/>
                    <a:pt x="54687" y="715280"/>
                  </a:cubicBezTo>
                  <a:cubicBezTo>
                    <a:pt x="59757" y="722521"/>
                    <a:pt x="62653" y="731212"/>
                    <a:pt x="61929" y="739178"/>
                  </a:cubicBezTo>
                  <a:cubicBezTo>
                    <a:pt x="61205" y="750040"/>
                    <a:pt x="61929" y="760903"/>
                    <a:pt x="62653" y="771766"/>
                  </a:cubicBezTo>
                  <a:cubicBezTo>
                    <a:pt x="61205" y="761627"/>
                    <a:pt x="57584" y="752213"/>
                    <a:pt x="51791" y="742074"/>
                  </a:cubicBezTo>
                  <a:cubicBezTo>
                    <a:pt x="51791" y="743522"/>
                    <a:pt x="51067" y="744971"/>
                    <a:pt x="51067" y="746419"/>
                  </a:cubicBezTo>
                  <a:cubicBezTo>
                    <a:pt x="41652" y="807251"/>
                    <a:pt x="43825" y="868082"/>
                    <a:pt x="38755" y="928913"/>
                  </a:cubicBezTo>
                  <a:cubicBezTo>
                    <a:pt x="37307" y="946293"/>
                    <a:pt x="38755" y="963674"/>
                    <a:pt x="46721" y="979606"/>
                  </a:cubicBezTo>
                  <a:cubicBezTo>
                    <a:pt x="56860" y="991917"/>
                    <a:pt x="66998" y="1010022"/>
                    <a:pt x="85827" y="1008573"/>
                  </a:cubicBezTo>
                  <a:cubicBezTo>
                    <a:pt x="90172" y="1008573"/>
                    <a:pt x="92345" y="1005676"/>
                    <a:pt x="93069" y="1001331"/>
                  </a:cubicBezTo>
                  <a:cubicBezTo>
                    <a:pt x="98138" y="1023781"/>
                    <a:pt x="99587" y="1046955"/>
                    <a:pt x="107553" y="1068680"/>
                  </a:cubicBezTo>
                  <a:cubicBezTo>
                    <a:pt x="114070" y="1080991"/>
                    <a:pt x="120588" y="1094027"/>
                    <a:pt x="126381" y="1106338"/>
                  </a:cubicBezTo>
                  <a:cubicBezTo>
                    <a:pt x="127830" y="1092578"/>
                    <a:pt x="129278" y="1078819"/>
                    <a:pt x="132175" y="1065783"/>
                  </a:cubicBezTo>
                  <a:cubicBezTo>
                    <a:pt x="159694" y="1158479"/>
                    <a:pt x="200248" y="1243932"/>
                    <a:pt x="255286" y="1322868"/>
                  </a:cubicBezTo>
                  <a:cubicBezTo>
                    <a:pt x="261079" y="1330834"/>
                    <a:pt x="266148" y="1338076"/>
                    <a:pt x="266148" y="1351835"/>
                  </a:cubicBezTo>
                  <a:cubicBezTo>
                    <a:pt x="250941" y="1333731"/>
                    <a:pt x="233560" y="1316350"/>
                    <a:pt x="219801" y="1296797"/>
                  </a:cubicBezTo>
                  <a:cubicBezTo>
                    <a:pt x="203869" y="1274348"/>
                    <a:pt x="190109" y="1251898"/>
                    <a:pt x="176350" y="1228000"/>
                  </a:cubicBezTo>
                  <a:cubicBezTo>
                    <a:pt x="164039" y="1206275"/>
                    <a:pt x="153176" y="1183825"/>
                    <a:pt x="138692" y="1162100"/>
                  </a:cubicBezTo>
                  <a:cubicBezTo>
                    <a:pt x="134347" y="1204102"/>
                    <a:pt x="143762" y="1245381"/>
                    <a:pt x="139417" y="1285935"/>
                  </a:cubicBezTo>
                  <a:cubicBezTo>
                    <a:pt x="129278" y="1243932"/>
                    <a:pt x="124209" y="1202654"/>
                    <a:pt x="124209" y="1160651"/>
                  </a:cubicBezTo>
                  <a:cubicBezTo>
                    <a:pt x="121312" y="1164272"/>
                    <a:pt x="119864" y="1170066"/>
                    <a:pt x="121312" y="1174411"/>
                  </a:cubicBezTo>
                  <a:cubicBezTo>
                    <a:pt x="133623" y="1215689"/>
                    <a:pt x="112622" y="1255519"/>
                    <a:pt x="119140" y="1296797"/>
                  </a:cubicBezTo>
                  <a:cubicBezTo>
                    <a:pt x="136520" y="1409046"/>
                    <a:pt x="169108" y="1517673"/>
                    <a:pt x="203145" y="1625576"/>
                  </a:cubicBezTo>
                  <a:cubicBezTo>
                    <a:pt x="209662" y="1636439"/>
                    <a:pt x="216904" y="1645853"/>
                    <a:pt x="225594" y="1655267"/>
                  </a:cubicBezTo>
                  <a:cubicBezTo>
                    <a:pt x="223422" y="1642956"/>
                    <a:pt x="221249" y="1630645"/>
                    <a:pt x="219801" y="1619058"/>
                  </a:cubicBezTo>
                  <a:cubicBezTo>
                    <a:pt x="282080" y="1704512"/>
                    <a:pt x="352326" y="1729134"/>
                    <a:pt x="457332" y="1702339"/>
                  </a:cubicBezTo>
                  <a:cubicBezTo>
                    <a:pt x="467471" y="1700167"/>
                    <a:pt x="476885" y="1697994"/>
                    <a:pt x="487024" y="1695821"/>
                  </a:cubicBezTo>
                  <a:cubicBezTo>
                    <a:pt x="487748" y="1694373"/>
                    <a:pt x="487748" y="1693649"/>
                    <a:pt x="488472" y="1692200"/>
                  </a:cubicBezTo>
                  <a:cubicBezTo>
                    <a:pt x="497887" y="1690028"/>
                    <a:pt x="507301" y="1687132"/>
                    <a:pt x="517440" y="1685683"/>
                  </a:cubicBezTo>
                  <a:cubicBezTo>
                    <a:pt x="561615" y="1679165"/>
                    <a:pt x="561615" y="1679165"/>
                    <a:pt x="565236" y="1637163"/>
                  </a:cubicBezTo>
                  <a:cubicBezTo>
                    <a:pt x="572477" y="1638611"/>
                    <a:pt x="576098" y="1645853"/>
                    <a:pt x="575374" y="1650198"/>
                  </a:cubicBezTo>
                  <a:cubicBezTo>
                    <a:pt x="569581" y="1692925"/>
                    <a:pt x="595651" y="1692925"/>
                    <a:pt x="626067" y="1692200"/>
                  </a:cubicBezTo>
                  <a:cubicBezTo>
                    <a:pt x="668793" y="1692200"/>
                    <a:pt x="711520" y="1689304"/>
                    <a:pt x="751350" y="1674820"/>
                  </a:cubicBezTo>
                  <a:cubicBezTo>
                    <a:pt x="797698" y="1657440"/>
                    <a:pt x="803491" y="1645129"/>
                    <a:pt x="788283" y="1598057"/>
                  </a:cubicBezTo>
                  <a:cubicBezTo>
                    <a:pt x="786835" y="1590091"/>
                    <a:pt x="784663" y="1582125"/>
                    <a:pt x="782490" y="1573435"/>
                  </a:cubicBezTo>
                  <a:cubicBezTo>
                    <a:pt x="785387" y="1565469"/>
                    <a:pt x="789008" y="1557503"/>
                    <a:pt x="792629" y="1550261"/>
                  </a:cubicBezTo>
                  <a:cubicBezTo>
                    <a:pt x="790456" y="1545916"/>
                    <a:pt x="788283" y="1541571"/>
                    <a:pt x="789008" y="1535777"/>
                  </a:cubicBezTo>
                  <a:cubicBezTo>
                    <a:pt x="782490" y="1524915"/>
                    <a:pt x="775248" y="1515500"/>
                    <a:pt x="765834" y="1511879"/>
                  </a:cubicBezTo>
                  <a:cubicBezTo>
                    <a:pt x="768006" y="1521294"/>
                    <a:pt x="770179" y="1530708"/>
                    <a:pt x="772351" y="1540122"/>
                  </a:cubicBezTo>
                  <a:cubicBezTo>
                    <a:pt x="748453" y="1515500"/>
                    <a:pt x="748453" y="1515500"/>
                    <a:pt x="713693" y="1571262"/>
                  </a:cubicBezTo>
                  <a:cubicBezTo>
                    <a:pt x="718038" y="1555330"/>
                    <a:pt x="723831" y="1539398"/>
                    <a:pt x="726728" y="1523466"/>
                  </a:cubicBezTo>
                  <a:cubicBezTo>
                    <a:pt x="730349" y="1505362"/>
                    <a:pt x="732521" y="1487257"/>
                    <a:pt x="733970" y="1468429"/>
                  </a:cubicBezTo>
                  <a:cubicBezTo>
                    <a:pt x="735418" y="1449600"/>
                    <a:pt x="733246" y="1432219"/>
                    <a:pt x="722383" y="1409770"/>
                  </a:cubicBezTo>
                  <a:cubicBezTo>
                    <a:pt x="693416" y="1482188"/>
                    <a:pt x="634033" y="1498120"/>
                    <a:pt x="568856" y="1503913"/>
                  </a:cubicBezTo>
                  <a:cubicBezTo>
                    <a:pt x="544234" y="1506086"/>
                    <a:pt x="518164" y="1526363"/>
                    <a:pt x="494266" y="1500292"/>
                  </a:cubicBezTo>
                  <a:cubicBezTo>
                    <a:pt x="491369" y="1497396"/>
                    <a:pt x="486300" y="1496671"/>
                    <a:pt x="487024" y="1490878"/>
                  </a:cubicBezTo>
                  <a:cubicBezTo>
                    <a:pt x="487748" y="1485809"/>
                    <a:pt x="492093" y="1480015"/>
                    <a:pt x="496438" y="1482188"/>
                  </a:cubicBezTo>
                  <a:cubicBezTo>
                    <a:pt x="536268" y="1503189"/>
                    <a:pt x="502956" y="1459014"/>
                    <a:pt x="520336" y="1460462"/>
                  </a:cubicBezTo>
                  <a:cubicBezTo>
                    <a:pt x="534820" y="1517673"/>
                    <a:pt x="579719" y="1491602"/>
                    <a:pt x="613031" y="1485809"/>
                  </a:cubicBezTo>
                  <a:cubicBezTo>
                    <a:pt x="665173" y="1477119"/>
                    <a:pt x="707175" y="1432219"/>
                    <a:pt x="712244" y="1390217"/>
                  </a:cubicBezTo>
                  <a:cubicBezTo>
                    <a:pt x="714417" y="1380078"/>
                    <a:pt x="715141" y="1369940"/>
                    <a:pt x="720935" y="1361974"/>
                  </a:cubicBezTo>
                  <a:cubicBezTo>
                    <a:pt x="724555" y="1370664"/>
                    <a:pt x="727452" y="1379354"/>
                    <a:pt x="730349" y="1388044"/>
                  </a:cubicBezTo>
                  <a:cubicBezTo>
                    <a:pt x="731073" y="1385872"/>
                    <a:pt x="731797" y="1384423"/>
                    <a:pt x="732521" y="1382251"/>
                  </a:cubicBezTo>
                  <a:cubicBezTo>
                    <a:pt x="733970" y="1376457"/>
                    <a:pt x="739039" y="1372113"/>
                    <a:pt x="740487" y="1366319"/>
                  </a:cubicBezTo>
                  <a:cubicBezTo>
                    <a:pt x="742660" y="1355456"/>
                    <a:pt x="739763" y="1345318"/>
                    <a:pt x="738315" y="1334455"/>
                  </a:cubicBezTo>
                  <a:cubicBezTo>
                    <a:pt x="727452" y="1256243"/>
                    <a:pt x="710796" y="1178756"/>
                    <a:pt x="723107" y="1099096"/>
                  </a:cubicBezTo>
                  <a:cubicBezTo>
                    <a:pt x="715865" y="1083164"/>
                    <a:pt x="715141" y="1065783"/>
                    <a:pt x="715141" y="1046955"/>
                  </a:cubicBezTo>
                  <a:cubicBezTo>
                    <a:pt x="714417" y="1013643"/>
                    <a:pt x="727452" y="982502"/>
                    <a:pt x="728901" y="949914"/>
                  </a:cubicBezTo>
                  <a:cubicBezTo>
                    <a:pt x="736867" y="990469"/>
                    <a:pt x="744833" y="1031747"/>
                    <a:pt x="749178" y="1073025"/>
                  </a:cubicBezTo>
                  <a:cubicBezTo>
                    <a:pt x="765110" y="1212068"/>
                    <a:pt x="787559" y="1351111"/>
                    <a:pt x="817251" y="1488706"/>
                  </a:cubicBezTo>
                  <a:cubicBezTo>
                    <a:pt x="817975" y="1493050"/>
                    <a:pt x="820147" y="1496671"/>
                    <a:pt x="821596" y="1500292"/>
                  </a:cubicBezTo>
                  <a:cubicBezTo>
                    <a:pt x="825217" y="1495947"/>
                    <a:pt x="829562" y="1491602"/>
                    <a:pt x="833907" y="1487257"/>
                  </a:cubicBezTo>
                  <a:cubicBezTo>
                    <a:pt x="857805" y="1579228"/>
                    <a:pt x="875909" y="1674096"/>
                    <a:pt x="943258" y="1747963"/>
                  </a:cubicBezTo>
                  <a:cubicBezTo>
                    <a:pt x="930223" y="1788517"/>
                    <a:pt x="974398" y="1800828"/>
                    <a:pt x="983088" y="1831243"/>
                  </a:cubicBezTo>
                  <a:cubicBezTo>
                    <a:pt x="989606" y="1855141"/>
                    <a:pt x="1005538" y="1873246"/>
                    <a:pt x="1019297" y="1893523"/>
                  </a:cubicBezTo>
                  <a:cubicBezTo>
                    <a:pt x="983812" y="1881936"/>
                    <a:pt x="964984" y="1852245"/>
                    <a:pt x="940362" y="1827622"/>
                  </a:cubicBezTo>
                  <a:cubicBezTo>
                    <a:pt x="931671" y="1839934"/>
                    <a:pt x="939637" y="1851520"/>
                    <a:pt x="936741" y="1861659"/>
                  </a:cubicBezTo>
                  <a:cubicBezTo>
                    <a:pt x="935292" y="1866728"/>
                    <a:pt x="933844" y="1871073"/>
                    <a:pt x="931671" y="1875419"/>
                  </a:cubicBezTo>
                  <a:cubicBezTo>
                    <a:pt x="937465" y="1891350"/>
                    <a:pt x="925878" y="1909455"/>
                    <a:pt x="936741" y="1924663"/>
                  </a:cubicBezTo>
                  <a:cubicBezTo>
                    <a:pt x="949776" y="2005047"/>
                    <a:pt x="964984" y="2083983"/>
                    <a:pt x="973674" y="2165091"/>
                  </a:cubicBezTo>
                  <a:cubicBezTo>
                    <a:pt x="975122" y="2178127"/>
                    <a:pt x="974398" y="2191886"/>
                    <a:pt x="979467" y="2204197"/>
                  </a:cubicBezTo>
                  <a:cubicBezTo>
                    <a:pt x="999020" y="2255614"/>
                    <a:pt x="999744" y="2309203"/>
                    <a:pt x="988158" y="2361344"/>
                  </a:cubicBezTo>
                  <a:cubicBezTo>
                    <a:pt x="976571" y="2412761"/>
                    <a:pt x="975847" y="2466351"/>
                    <a:pt x="952673" y="2514871"/>
                  </a:cubicBezTo>
                  <a:cubicBezTo>
                    <a:pt x="947603" y="2565564"/>
                    <a:pt x="940362" y="2616981"/>
                    <a:pt x="944707" y="2668398"/>
                  </a:cubicBezTo>
                  <a:cubicBezTo>
                    <a:pt x="946155" y="2689399"/>
                    <a:pt x="952673" y="2710400"/>
                    <a:pt x="946155" y="2732126"/>
                  </a:cubicBezTo>
                  <a:cubicBezTo>
                    <a:pt x="941810" y="2751679"/>
                    <a:pt x="955569" y="2763265"/>
                    <a:pt x="965708" y="2776300"/>
                  </a:cubicBezTo>
                  <a:cubicBezTo>
                    <a:pt x="990330" y="2807440"/>
                    <a:pt x="1017849" y="2838580"/>
                    <a:pt x="1016401" y="2882031"/>
                  </a:cubicBezTo>
                  <a:cubicBezTo>
                    <a:pt x="1015677" y="2917516"/>
                    <a:pt x="1034505" y="2937793"/>
                    <a:pt x="1062748" y="2954449"/>
                  </a:cubicBezTo>
                  <a:cubicBezTo>
                    <a:pt x="1078680" y="2963864"/>
                    <a:pt x="1095337" y="2968933"/>
                    <a:pt x="1113441" y="2972554"/>
                  </a:cubicBezTo>
                  <a:cubicBezTo>
                    <a:pt x="1114165" y="2966760"/>
                    <a:pt x="1120683" y="2965312"/>
                    <a:pt x="1125752" y="2962415"/>
                  </a:cubicBezTo>
                  <a:cubicBezTo>
                    <a:pt x="1161961" y="2965312"/>
                    <a:pt x="1198170" y="2968933"/>
                    <a:pt x="1234379" y="2971830"/>
                  </a:cubicBezTo>
                  <a:cubicBezTo>
                    <a:pt x="1241621" y="2974002"/>
                    <a:pt x="1248863" y="2976175"/>
                    <a:pt x="1256829" y="2979071"/>
                  </a:cubicBezTo>
                  <a:cubicBezTo>
                    <a:pt x="1220620" y="2981968"/>
                    <a:pt x="1184411" y="2984141"/>
                    <a:pt x="1147478" y="2976175"/>
                  </a:cubicBezTo>
                  <a:cubicBezTo>
                    <a:pt x="1139512" y="2974726"/>
                    <a:pt x="1132270" y="2974002"/>
                    <a:pt x="1125752" y="2976175"/>
                  </a:cubicBezTo>
                  <a:cubicBezTo>
                    <a:pt x="1124304" y="2977623"/>
                    <a:pt x="1123580" y="2978347"/>
                    <a:pt x="1122131" y="2980520"/>
                  </a:cubicBezTo>
                  <a:cubicBezTo>
                    <a:pt x="1105475" y="3060904"/>
                    <a:pt x="1073611" y="3136943"/>
                    <a:pt x="1043195" y="3212258"/>
                  </a:cubicBezTo>
                  <a:cubicBezTo>
                    <a:pt x="1038126" y="3215879"/>
                    <a:pt x="1038850" y="3220948"/>
                    <a:pt x="1041747" y="3226742"/>
                  </a:cubicBezTo>
                  <a:cubicBezTo>
                    <a:pt x="1043195" y="3234707"/>
                    <a:pt x="1042471" y="3242674"/>
                    <a:pt x="1036678" y="3249915"/>
                  </a:cubicBezTo>
                  <a:cubicBezTo>
                    <a:pt x="1034505" y="3262227"/>
                    <a:pt x="1032333" y="3275262"/>
                    <a:pt x="1030884" y="3288297"/>
                  </a:cubicBezTo>
                  <a:cubicBezTo>
                    <a:pt x="1027263" y="3323782"/>
                    <a:pt x="1011331" y="3357818"/>
                    <a:pt x="1027988" y="3392579"/>
                  </a:cubicBezTo>
                  <a:cubicBezTo>
                    <a:pt x="1028712" y="3394027"/>
                    <a:pt x="1029436" y="3395476"/>
                    <a:pt x="1029436" y="3396924"/>
                  </a:cubicBezTo>
                  <a:cubicBezTo>
                    <a:pt x="1086646" y="3451238"/>
                    <a:pt x="1159789" y="3446893"/>
                    <a:pt x="1231483" y="3446168"/>
                  </a:cubicBezTo>
                  <a:cubicBezTo>
                    <a:pt x="1264071" y="3445444"/>
                    <a:pt x="1296659" y="3437478"/>
                    <a:pt x="1327075" y="3425167"/>
                  </a:cubicBezTo>
                  <a:cubicBezTo>
                    <a:pt x="1392251" y="3399097"/>
                    <a:pt x="1441495" y="3357818"/>
                    <a:pt x="1455979" y="3286849"/>
                  </a:cubicBezTo>
                  <a:cubicBezTo>
                    <a:pt x="1461048" y="3336093"/>
                    <a:pt x="1431357" y="3388234"/>
                    <a:pt x="1379940" y="3415029"/>
                  </a:cubicBezTo>
                  <a:cubicBezTo>
                    <a:pt x="1278554" y="3467894"/>
                    <a:pt x="1173548" y="3470066"/>
                    <a:pt x="1065645" y="3436030"/>
                  </a:cubicBezTo>
                  <a:cubicBezTo>
                    <a:pt x="1046092" y="3429512"/>
                    <a:pt x="1027263" y="3420098"/>
                    <a:pt x="1018573" y="3399821"/>
                  </a:cubicBezTo>
                  <a:cubicBezTo>
                    <a:pt x="1019297" y="3399097"/>
                    <a:pt x="1020022" y="3398373"/>
                    <a:pt x="1020022" y="3397648"/>
                  </a:cubicBezTo>
                  <a:cubicBezTo>
                    <a:pt x="1009159" y="3392579"/>
                    <a:pt x="1008435" y="3392579"/>
                    <a:pt x="1008435" y="3399097"/>
                  </a:cubicBezTo>
                  <a:cubicBezTo>
                    <a:pt x="1009159" y="3425891"/>
                    <a:pt x="1022194" y="3444720"/>
                    <a:pt x="1046092" y="3455583"/>
                  </a:cubicBezTo>
                  <a:cubicBezTo>
                    <a:pt x="1148926" y="3501207"/>
                    <a:pt x="1252484" y="3497586"/>
                    <a:pt x="1353869" y="3454859"/>
                  </a:cubicBezTo>
                  <a:cubicBezTo>
                    <a:pt x="1440047" y="3417926"/>
                    <a:pt x="1477704" y="3344783"/>
                    <a:pt x="1487119" y="3254985"/>
                  </a:cubicBezTo>
                  <a:cubicBezTo>
                    <a:pt x="1492188" y="3249191"/>
                    <a:pt x="1498706" y="3244122"/>
                    <a:pt x="1500154" y="3236156"/>
                  </a:cubicBezTo>
                  <a:cubicBezTo>
                    <a:pt x="1501602" y="3222397"/>
                    <a:pt x="1492188" y="3211534"/>
                    <a:pt x="1487843" y="3199223"/>
                  </a:cubicBezTo>
                  <a:cubicBezTo>
                    <a:pt x="1485670" y="3196326"/>
                    <a:pt x="1482774" y="3193429"/>
                    <a:pt x="1480601" y="3190532"/>
                  </a:cubicBezTo>
                  <a:cubicBezTo>
                    <a:pt x="1476256" y="3160117"/>
                    <a:pt x="1463221" y="3128253"/>
                    <a:pt x="1484222" y="3100734"/>
                  </a:cubicBezTo>
                  <a:cubicBezTo>
                    <a:pt x="1505947" y="3071766"/>
                    <a:pt x="1505223" y="3040627"/>
                    <a:pt x="1497981" y="3008763"/>
                  </a:cubicBezTo>
                  <a:cubicBezTo>
                    <a:pt x="1493636" y="2987762"/>
                    <a:pt x="1485670" y="2967485"/>
                    <a:pt x="1487843" y="2945035"/>
                  </a:cubicBezTo>
                  <a:cubicBezTo>
                    <a:pt x="1487843" y="2942862"/>
                    <a:pt x="1488567" y="2941414"/>
                    <a:pt x="1488567" y="2939966"/>
                  </a:cubicBezTo>
                  <a:cubicBezTo>
                    <a:pt x="1487119" y="2941414"/>
                    <a:pt x="1486395" y="2942862"/>
                    <a:pt x="1484946" y="2943587"/>
                  </a:cubicBezTo>
                  <a:cubicBezTo>
                    <a:pt x="1482774" y="2925482"/>
                    <a:pt x="1474083" y="2929103"/>
                    <a:pt x="1461048" y="2933448"/>
                  </a:cubicBezTo>
                  <a:cubicBezTo>
                    <a:pt x="1436426" y="2941414"/>
                    <a:pt x="1412528" y="2952277"/>
                    <a:pt x="1387182" y="2953001"/>
                  </a:cubicBezTo>
                  <a:cubicBezTo>
                    <a:pt x="1382837" y="2955173"/>
                    <a:pt x="1380664" y="2954449"/>
                    <a:pt x="1379940" y="2953001"/>
                  </a:cubicBezTo>
                  <a:cubicBezTo>
                    <a:pt x="1340110" y="2964588"/>
                    <a:pt x="1298832" y="2968209"/>
                    <a:pt x="1258277" y="2973278"/>
                  </a:cubicBezTo>
                  <a:cubicBezTo>
                    <a:pt x="1251760" y="2968933"/>
                    <a:pt x="1241621" y="2975450"/>
                    <a:pt x="1236552" y="2967485"/>
                  </a:cubicBezTo>
                  <a:cubicBezTo>
                    <a:pt x="1284348" y="2959518"/>
                    <a:pt x="1332868" y="2952277"/>
                    <a:pt x="1381388" y="2944311"/>
                  </a:cubicBezTo>
                  <a:cubicBezTo>
                    <a:pt x="1381388" y="2944311"/>
                    <a:pt x="1381388" y="2944311"/>
                    <a:pt x="1381388" y="2944311"/>
                  </a:cubicBezTo>
                  <a:cubicBezTo>
                    <a:pt x="1399493" y="2938517"/>
                    <a:pt x="1416873" y="2932000"/>
                    <a:pt x="1435702" y="2929103"/>
                  </a:cubicBezTo>
                  <a:cubicBezTo>
                    <a:pt x="1460324" y="2925482"/>
                    <a:pt x="1464669" y="2908102"/>
                    <a:pt x="1463945" y="2887100"/>
                  </a:cubicBezTo>
                  <a:cubicBezTo>
                    <a:pt x="1472635" y="2918964"/>
                    <a:pt x="1489291" y="2903757"/>
                    <a:pt x="1503775" y="2894342"/>
                  </a:cubicBezTo>
                  <a:cubicBezTo>
                    <a:pt x="1506672" y="2892894"/>
                    <a:pt x="1509568" y="2889997"/>
                    <a:pt x="1511741" y="2887825"/>
                  </a:cubicBezTo>
                  <a:cubicBezTo>
                    <a:pt x="1511741" y="2790060"/>
                    <a:pt x="1501602" y="2697365"/>
                    <a:pt x="1498706" y="2604669"/>
                  </a:cubicBezTo>
                  <a:close/>
                  <a:moveTo>
                    <a:pt x="65550" y="854323"/>
                  </a:moveTo>
                  <a:cubicBezTo>
                    <a:pt x="61205" y="867358"/>
                    <a:pt x="57584" y="879669"/>
                    <a:pt x="51067" y="901394"/>
                  </a:cubicBezTo>
                  <a:cubicBezTo>
                    <a:pt x="51067" y="902118"/>
                    <a:pt x="50342" y="903567"/>
                    <a:pt x="50342" y="904291"/>
                  </a:cubicBezTo>
                  <a:cubicBezTo>
                    <a:pt x="50342" y="902842"/>
                    <a:pt x="50342" y="902118"/>
                    <a:pt x="50342" y="900670"/>
                  </a:cubicBezTo>
                  <a:cubicBezTo>
                    <a:pt x="48170" y="873875"/>
                    <a:pt x="49618" y="856495"/>
                    <a:pt x="52515" y="839115"/>
                  </a:cubicBezTo>
                  <a:cubicBezTo>
                    <a:pt x="56136" y="820286"/>
                    <a:pt x="60481" y="801457"/>
                    <a:pt x="60481" y="783352"/>
                  </a:cubicBezTo>
                  <a:cubicBezTo>
                    <a:pt x="62653" y="807251"/>
                    <a:pt x="66274" y="830424"/>
                    <a:pt x="66998" y="854323"/>
                  </a:cubicBezTo>
                  <a:cubicBezTo>
                    <a:pt x="66274" y="855047"/>
                    <a:pt x="66274" y="855047"/>
                    <a:pt x="65550" y="854323"/>
                  </a:cubicBezTo>
                  <a:close/>
                  <a:moveTo>
                    <a:pt x="253113" y="335808"/>
                  </a:moveTo>
                  <a:cubicBezTo>
                    <a:pt x="285701" y="328566"/>
                    <a:pt x="317565" y="314083"/>
                    <a:pt x="358120" y="325670"/>
                  </a:cubicBezTo>
                  <a:cubicBezTo>
                    <a:pt x="319014" y="338705"/>
                    <a:pt x="286426" y="345223"/>
                    <a:pt x="253113" y="335808"/>
                  </a:cubicBezTo>
                  <a:close/>
                  <a:moveTo>
                    <a:pt x="557270" y="1616161"/>
                  </a:moveTo>
                  <a:cubicBezTo>
                    <a:pt x="541337" y="1592988"/>
                    <a:pt x="539889" y="1566193"/>
                    <a:pt x="539165" y="1540122"/>
                  </a:cubicBezTo>
                  <a:cubicBezTo>
                    <a:pt x="557270" y="1562572"/>
                    <a:pt x="559442" y="1588643"/>
                    <a:pt x="557270" y="1616161"/>
                  </a:cubicBezTo>
                  <a:close/>
                  <a:moveTo>
                    <a:pt x="509473" y="1444531"/>
                  </a:moveTo>
                  <a:cubicBezTo>
                    <a:pt x="493541" y="1435840"/>
                    <a:pt x="480506" y="1432943"/>
                    <a:pt x="479782" y="1414839"/>
                  </a:cubicBezTo>
                  <a:cubicBezTo>
                    <a:pt x="475437" y="1309833"/>
                    <a:pt x="455160" y="1204826"/>
                    <a:pt x="466023" y="1099096"/>
                  </a:cubicBezTo>
                  <a:cubicBezTo>
                    <a:pt x="476161" y="997710"/>
                    <a:pt x="491369" y="897774"/>
                    <a:pt x="505128" y="796388"/>
                  </a:cubicBezTo>
                  <a:cubicBezTo>
                    <a:pt x="505853" y="793491"/>
                    <a:pt x="508749" y="790594"/>
                    <a:pt x="510198" y="787698"/>
                  </a:cubicBezTo>
                  <a:cubicBezTo>
                    <a:pt x="513819" y="787698"/>
                    <a:pt x="516715" y="787698"/>
                    <a:pt x="520336" y="787698"/>
                  </a:cubicBezTo>
                  <a:cubicBezTo>
                    <a:pt x="481230" y="1004228"/>
                    <a:pt x="473989" y="1220758"/>
                    <a:pt x="509473" y="1444531"/>
                  </a:cubicBezTo>
                  <a:close/>
                  <a:moveTo>
                    <a:pt x="1110544" y="2825545"/>
                  </a:moveTo>
                  <a:cubicBezTo>
                    <a:pt x="1039574" y="2821200"/>
                    <a:pt x="969329" y="2740816"/>
                    <a:pt x="977295" y="2664052"/>
                  </a:cubicBezTo>
                  <a:cubicBezTo>
                    <a:pt x="1011331" y="2715469"/>
                    <a:pt x="1051161" y="2748782"/>
                    <a:pt x="1103302" y="2769783"/>
                  </a:cubicBezTo>
                  <a:cubicBezTo>
                    <a:pt x="1119959" y="2776300"/>
                    <a:pt x="1130097" y="2788612"/>
                    <a:pt x="1129373" y="2808165"/>
                  </a:cubicBezTo>
                  <a:cubicBezTo>
                    <a:pt x="1128649" y="2821200"/>
                    <a:pt x="1125028" y="2826269"/>
                    <a:pt x="1110544" y="2825545"/>
                  </a:cubicBezTo>
                  <a:close/>
                  <a:moveTo>
                    <a:pt x="1107648" y="2755299"/>
                  </a:moveTo>
                  <a:cubicBezTo>
                    <a:pt x="1051886" y="2729229"/>
                    <a:pt x="1006986" y="2690123"/>
                    <a:pt x="975122" y="2635085"/>
                  </a:cubicBezTo>
                  <a:cubicBezTo>
                    <a:pt x="969329" y="2624947"/>
                    <a:pt x="967880" y="2614084"/>
                    <a:pt x="967880" y="2602497"/>
                  </a:cubicBezTo>
                  <a:cubicBezTo>
                    <a:pt x="967156" y="2575702"/>
                    <a:pt x="975847" y="2572081"/>
                    <a:pt x="997572" y="2585841"/>
                  </a:cubicBezTo>
                  <a:cubicBezTo>
                    <a:pt x="1020022" y="2599600"/>
                    <a:pt x="1040299" y="2619877"/>
                    <a:pt x="1067818" y="2622774"/>
                  </a:cubicBezTo>
                  <a:cubicBezTo>
                    <a:pt x="1069990" y="2622774"/>
                    <a:pt x="1072163" y="2622774"/>
                    <a:pt x="1073611" y="2622774"/>
                  </a:cubicBezTo>
                  <a:cubicBezTo>
                    <a:pt x="1073611" y="2622774"/>
                    <a:pt x="1072887" y="2622774"/>
                    <a:pt x="1072887" y="2622050"/>
                  </a:cubicBezTo>
                  <a:cubicBezTo>
                    <a:pt x="1049713" y="2603221"/>
                    <a:pt x="1026539" y="2582220"/>
                    <a:pt x="1001917" y="2564839"/>
                  </a:cubicBezTo>
                  <a:cubicBezTo>
                    <a:pt x="971501" y="2544562"/>
                    <a:pt x="971501" y="2519216"/>
                    <a:pt x="985261" y="2482283"/>
                  </a:cubicBezTo>
                  <a:cubicBezTo>
                    <a:pt x="1017125" y="2531527"/>
                    <a:pt x="1060576" y="2559046"/>
                    <a:pt x="1109096" y="2581496"/>
                  </a:cubicBezTo>
                  <a:cubicBezTo>
                    <a:pt x="1133718" y="2593083"/>
                    <a:pt x="1106199" y="2609015"/>
                    <a:pt x="1111269" y="2624222"/>
                  </a:cubicBezTo>
                  <a:cubicBezTo>
                    <a:pt x="1116338" y="2638706"/>
                    <a:pt x="1098957" y="2634361"/>
                    <a:pt x="1090267" y="2634361"/>
                  </a:cubicBezTo>
                  <a:cubicBezTo>
                    <a:pt x="1087370" y="2632189"/>
                    <a:pt x="1085198" y="2630740"/>
                    <a:pt x="1082301" y="2628568"/>
                  </a:cubicBezTo>
                  <a:cubicBezTo>
                    <a:pt x="1083025" y="2630740"/>
                    <a:pt x="1083750" y="2632913"/>
                    <a:pt x="1084474" y="2635810"/>
                  </a:cubicBezTo>
                  <a:cubicBezTo>
                    <a:pt x="1125752" y="2658983"/>
                    <a:pt x="1122131" y="2701710"/>
                    <a:pt x="1128649" y="2740091"/>
                  </a:cubicBezTo>
                  <a:cubicBezTo>
                    <a:pt x="1132270" y="2761817"/>
                    <a:pt x="1119959" y="2761817"/>
                    <a:pt x="1107648" y="2755299"/>
                  </a:cubicBezTo>
                  <a:close/>
                  <a:moveTo>
                    <a:pt x="1177169" y="2787888"/>
                  </a:moveTo>
                  <a:cubicBezTo>
                    <a:pt x="1209033" y="2800923"/>
                    <a:pt x="1235103" y="2816855"/>
                    <a:pt x="1262622" y="2834959"/>
                  </a:cubicBezTo>
                  <a:cubicBezTo>
                    <a:pt x="1217723" y="2855960"/>
                    <a:pt x="1195274" y="2845098"/>
                    <a:pt x="1177169" y="2787888"/>
                  </a:cubicBezTo>
                  <a:close/>
                  <a:moveTo>
                    <a:pt x="1345179" y="2777749"/>
                  </a:moveTo>
                  <a:cubicBezTo>
                    <a:pt x="1366180" y="2792233"/>
                    <a:pt x="1384285" y="2773404"/>
                    <a:pt x="1404562" y="2772680"/>
                  </a:cubicBezTo>
                  <a:cubicBezTo>
                    <a:pt x="1414701" y="2772680"/>
                    <a:pt x="1431357" y="2758920"/>
                    <a:pt x="1431357" y="2782094"/>
                  </a:cubicBezTo>
                  <a:cubicBezTo>
                    <a:pt x="1431357" y="2798026"/>
                    <a:pt x="1445116" y="2822648"/>
                    <a:pt x="1413252" y="2826269"/>
                  </a:cubicBezTo>
                  <a:cubicBezTo>
                    <a:pt x="1388630" y="2829166"/>
                    <a:pt x="1364008" y="2837856"/>
                    <a:pt x="1340110" y="2835683"/>
                  </a:cubicBezTo>
                  <a:cubicBezTo>
                    <a:pt x="1307522" y="2832787"/>
                    <a:pt x="1324902" y="2803819"/>
                    <a:pt x="1322005" y="2785715"/>
                  </a:cubicBezTo>
                  <a:cubicBezTo>
                    <a:pt x="1324178" y="2784991"/>
                    <a:pt x="1326350" y="2784267"/>
                    <a:pt x="1329247" y="2783542"/>
                  </a:cubicBezTo>
                  <a:cubicBezTo>
                    <a:pt x="1327799" y="2782818"/>
                    <a:pt x="1326350" y="2782094"/>
                    <a:pt x="1324902" y="2781370"/>
                  </a:cubicBezTo>
                  <a:cubicBezTo>
                    <a:pt x="1316212" y="2758920"/>
                    <a:pt x="1325626" y="2735746"/>
                    <a:pt x="1320557" y="2713297"/>
                  </a:cubicBezTo>
                  <a:cubicBezTo>
                    <a:pt x="1306798" y="2720538"/>
                    <a:pt x="1309694" y="2733574"/>
                    <a:pt x="1308970" y="2744437"/>
                  </a:cubicBezTo>
                  <a:cubicBezTo>
                    <a:pt x="1305349" y="2780646"/>
                    <a:pt x="1286520" y="2794405"/>
                    <a:pt x="1251760" y="2786439"/>
                  </a:cubicBezTo>
                  <a:cubicBezTo>
                    <a:pt x="1220620" y="2779197"/>
                    <a:pt x="1156168" y="2704607"/>
                    <a:pt x="1154719" y="2674915"/>
                  </a:cubicBezTo>
                  <a:cubicBezTo>
                    <a:pt x="1153995" y="2660431"/>
                    <a:pt x="1163410" y="2661880"/>
                    <a:pt x="1170651" y="2662604"/>
                  </a:cubicBezTo>
                  <a:cubicBezTo>
                    <a:pt x="1227862" y="2668398"/>
                    <a:pt x="1283624" y="2645948"/>
                    <a:pt x="1341558" y="2663328"/>
                  </a:cubicBezTo>
                  <a:cubicBezTo>
                    <a:pt x="1358939" y="2668398"/>
                    <a:pt x="1369801" y="2646672"/>
                    <a:pt x="1388630" y="2640878"/>
                  </a:cubicBezTo>
                  <a:cubicBezTo>
                    <a:pt x="1371250" y="2625671"/>
                    <a:pt x="1361835" y="2621326"/>
                    <a:pt x="1340834" y="2633637"/>
                  </a:cubicBezTo>
                  <a:cubicBezTo>
                    <a:pt x="1307522" y="2652466"/>
                    <a:pt x="1266243" y="2643051"/>
                    <a:pt x="1228586" y="2649569"/>
                  </a:cubicBezTo>
                  <a:cubicBezTo>
                    <a:pt x="1216999" y="2651741"/>
                    <a:pt x="1203964" y="2651017"/>
                    <a:pt x="1191653" y="2651017"/>
                  </a:cubicBezTo>
                  <a:cubicBezTo>
                    <a:pt x="1134442" y="2651741"/>
                    <a:pt x="1134442" y="2651741"/>
                    <a:pt x="1129373" y="2594531"/>
                  </a:cubicBezTo>
                  <a:cubicBezTo>
                    <a:pt x="1209757" y="2588738"/>
                    <a:pt x="1292314" y="2603945"/>
                    <a:pt x="1369077" y="2577875"/>
                  </a:cubicBezTo>
                  <a:cubicBezTo>
                    <a:pt x="1378491" y="2588013"/>
                    <a:pt x="1353145" y="2595255"/>
                    <a:pt x="1369077" y="2602497"/>
                  </a:cubicBezTo>
                  <a:cubicBezTo>
                    <a:pt x="1379940" y="2607566"/>
                    <a:pt x="1384285" y="2597428"/>
                    <a:pt x="1391527" y="2589462"/>
                  </a:cubicBezTo>
                  <a:cubicBezTo>
                    <a:pt x="1441495" y="2522113"/>
                    <a:pt x="1448013" y="2445349"/>
                    <a:pt x="1445116" y="2366414"/>
                  </a:cubicBezTo>
                  <a:cubicBezTo>
                    <a:pt x="1442219" y="2284581"/>
                    <a:pt x="1437874" y="2203473"/>
                    <a:pt x="1437874" y="2121641"/>
                  </a:cubicBezTo>
                  <a:cubicBezTo>
                    <a:pt x="1453806" y="2157850"/>
                    <a:pt x="1448013" y="2196955"/>
                    <a:pt x="1455255" y="2233889"/>
                  </a:cubicBezTo>
                  <a:cubicBezTo>
                    <a:pt x="1465393" y="2296168"/>
                    <a:pt x="1458876" y="2359896"/>
                    <a:pt x="1480601" y="2421451"/>
                  </a:cubicBezTo>
                  <a:cubicBezTo>
                    <a:pt x="1487119" y="2441728"/>
                    <a:pt x="1478429" y="2465627"/>
                    <a:pt x="1469014" y="2483731"/>
                  </a:cubicBezTo>
                  <a:cubicBezTo>
                    <a:pt x="1445840" y="2529355"/>
                    <a:pt x="1443668" y="2579323"/>
                    <a:pt x="1432805" y="2625671"/>
                  </a:cubicBezTo>
                  <a:cubicBezTo>
                    <a:pt x="1427012" y="2651017"/>
                    <a:pt x="1434253" y="2682157"/>
                    <a:pt x="1436426" y="2710400"/>
                  </a:cubicBezTo>
                  <a:cubicBezTo>
                    <a:pt x="1438599" y="2739367"/>
                    <a:pt x="1430633" y="2756023"/>
                    <a:pt x="1399493" y="2761093"/>
                  </a:cubicBezTo>
                  <a:cubicBezTo>
                    <a:pt x="1383561" y="2763989"/>
                    <a:pt x="1367629" y="2774128"/>
                    <a:pt x="1350248" y="2774128"/>
                  </a:cubicBezTo>
                  <a:cubicBezTo>
                    <a:pt x="1348800" y="2776300"/>
                    <a:pt x="1347352" y="2777749"/>
                    <a:pt x="1345903" y="2779197"/>
                  </a:cubicBezTo>
                  <a:cubicBezTo>
                    <a:pt x="1344455" y="2778473"/>
                    <a:pt x="1345179" y="2777749"/>
                    <a:pt x="1345179" y="27777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2"/>
            <p:cNvSpPr/>
            <p:nvPr/>
          </p:nvSpPr>
          <p:spPr>
            <a:xfrm>
              <a:off x="5825879" y="2371264"/>
              <a:ext cx="85986" cy="47200"/>
            </a:xfrm>
            <a:custGeom>
              <a:rect b="b" l="l" r="r" t="t"/>
              <a:pathLst>
                <a:path extrusionOk="0" h="47200" w="85986">
                  <a:moveTo>
                    <a:pt x="81108" y="3327"/>
                  </a:moveTo>
                  <a:cubicBezTo>
                    <a:pt x="68797" y="-6087"/>
                    <a:pt x="55762" y="6948"/>
                    <a:pt x="44175" y="12017"/>
                  </a:cubicBezTo>
                  <a:cubicBezTo>
                    <a:pt x="28967" y="18535"/>
                    <a:pt x="10863" y="19983"/>
                    <a:pt x="0" y="35191"/>
                  </a:cubicBezTo>
                  <a:cubicBezTo>
                    <a:pt x="26795" y="56192"/>
                    <a:pt x="52141" y="44606"/>
                    <a:pt x="78212" y="38088"/>
                  </a:cubicBezTo>
                  <a:cubicBezTo>
                    <a:pt x="76763" y="25777"/>
                    <a:pt x="94144" y="13466"/>
                    <a:pt x="81108" y="33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6464238" y="1009509"/>
              <a:ext cx="47430" cy="85725"/>
            </a:xfrm>
            <a:custGeom>
              <a:rect b="b" l="l" r="r" t="t"/>
              <a:pathLst>
                <a:path extrusionOk="0" h="85725" w="47430">
                  <a:moveTo>
                    <a:pt x="29336" y="0"/>
                  </a:moveTo>
                  <a:cubicBezTo>
                    <a:pt x="29336" y="18829"/>
                    <a:pt x="27164" y="34761"/>
                    <a:pt x="17750" y="47796"/>
                  </a:cubicBezTo>
                  <a:cubicBezTo>
                    <a:pt x="9784" y="57935"/>
                    <a:pt x="-3976" y="67349"/>
                    <a:pt x="1093" y="83281"/>
                  </a:cubicBezTo>
                  <a:cubicBezTo>
                    <a:pt x="1818" y="85453"/>
                    <a:pt x="8335" y="86178"/>
                    <a:pt x="11232" y="85453"/>
                  </a:cubicBezTo>
                  <a:cubicBezTo>
                    <a:pt x="28612" y="81108"/>
                    <a:pt x="37302" y="67349"/>
                    <a:pt x="43096" y="54314"/>
                  </a:cubicBezTo>
                  <a:cubicBezTo>
                    <a:pt x="48889" y="36933"/>
                    <a:pt x="52510" y="17380"/>
                    <a:pt x="29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5692773" y="168"/>
              <a:ext cx="1153192" cy="1085548"/>
            </a:xfrm>
            <a:custGeom>
              <a:rect b="b" l="l" r="r" t="t"/>
              <a:pathLst>
                <a:path extrusionOk="0" h="1085548" w="1153192">
                  <a:moveTo>
                    <a:pt x="96173" y="965165"/>
                  </a:moveTo>
                  <a:cubicBezTo>
                    <a:pt x="150486" y="1002098"/>
                    <a:pt x="211317" y="1023100"/>
                    <a:pt x="273597" y="1038307"/>
                  </a:cubicBezTo>
                  <a:cubicBezTo>
                    <a:pt x="281563" y="1039756"/>
                    <a:pt x="291702" y="1041204"/>
                    <a:pt x="298219" y="1038307"/>
                  </a:cubicBezTo>
                  <a:cubicBezTo>
                    <a:pt x="306185" y="1034687"/>
                    <a:pt x="300392" y="1028169"/>
                    <a:pt x="294598" y="1025272"/>
                  </a:cubicBezTo>
                  <a:cubicBezTo>
                    <a:pt x="294598" y="1025272"/>
                    <a:pt x="294598" y="1025272"/>
                    <a:pt x="294598" y="1025272"/>
                  </a:cubicBezTo>
                  <a:cubicBezTo>
                    <a:pt x="294598" y="1025996"/>
                    <a:pt x="294598" y="1027445"/>
                    <a:pt x="294598" y="1028169"/>
                  </a:cubicBezTo>
                  <a:cubicBezTo>
                    <a:pt x="212042" y="1006444"/>
                    <a:pt x="132382" y="979649"/>
                    <a:pt x="68654" y="917369"/>
                  </a:cubicBezTo>
                  <a:cubicBezTo>
                    <a:pt x="46928" y="895644"/>
                    <a:pt x="29548" y="871746"/>
                    <a:pt x="28099" y="837709"/>
                  </a:cubicBezTo>
                  <a:cubicBezTo>
                    <a:pt x="74447" y="941991"/>
                    <a:pt x="168591" y="976752"/>
                    <a:pt x="264907" y="1009340"/>
                  </a:cubicBezTo>
                  <a:cubicBezTo>
                    <a:pt x="274321" y="1012237"/>
                    <a:pt x="284460" y="1012237"/>
                    <a:pt x="291702" y="1019479"/>
                  </a:cubicBezTo>
                  <a:cubicBezTo>
                    <a:pt x="292426" y="1019479"/>
                    <a:pt x="293874" y="1020203"/>
                    <a:pt x="294598" y="1020203"/>
                  </a:cubicBezTo>
                  <a:cubicBezTo>
                    <a:pt x="315600" y="1021651"/>
                    <a:pt x="334428" y="1016582"/>
                    <a:pt x="338049" y="991236"/>
                  </a:cubicBezTo>
                  <a:cubicBezTo>
                    <a:pt x="338049" y="990512"/>
                    <a:pt x="338049" y="990512"/>
                    <a:pt x="338049" y="989787"/>
                  </a:cubicBezTo>
                  <a:cubicBezTo>
                    <a:pt x="337325" y="989787"/>
                    <a:pt x="336601" y="989787"/>
                    <a:pt x="336601" y="989787"/>
                  </a:cubicBezTo>
                  <a:cubicBezTo>
                    <a:pt x="327187" y="976028"/>
                    <a:pt x="319221" y="962268"/>
                    <a:pt x="309082" y="948509"/>
                  </a:cubicBezTo>
                  <a:cubicBezTo>
                    <a:pt x="288081" y="921714"/>
                    <a:pt x="280115" y="889850"/>
                    <a:pt x="277218" y="855090"/>
                  </a:cubicBezTo>
                  <a:cubicBezTo>
                    <a:pt x="274321" y="824674"/>
                    <a:pt x="290977" y="789913"/>
                    <a:pt x="264183" y="763119"/>
                  </a:cubicBezTo>
                  <a:cubicBezTo>
                    <a:pt x="263459" y="762394"/>
                    <a:pt x="277218" y="734875"/>
                    <a:pt x="270700" y="719668"/>
                  </a:cubicBezTo>
                  <a:cubicBezTo>
                    <a:pt x="242457" y="654491"/>
                    <a:pt x="266355" y="588591"/>
                    <a:pt x="265631" y="523414"/>
                  </a:cubicBezTo>
                  <a:cubicBezTo>
                    <a:pt x="277942" y="542967"/>
                    <a:pt x="277942" y="565417"/>
                    <a:pt x="275770" y="586418"/>
                  </a:cubicBezTo>
                  <a:cubicBezTo>
                    <a:pt x="271425" y="632042"/>
                    <a:pt x="273597" y="676217"/>
                    <a:pt x="285184" y="719668"/>
                  </a:cubicBezTo>
                  <a:cubicBezTo>
                    <a:pt x="294598" y="755877"/>
                    <a:pt x="288081" y="792086"/>
                    <a:pt x="293874" y="828295"/>
                  </a:cubicBezTo>
                  <a:cubicBezTo>
                    <a:pt x="302564" y="881884"/>
                    <a:pt x="318496" y="933301"/>
                    <a:pt x="340222" y="982546"/>
                  </a:cubicBezTo>
                  <a:cubicBezTo>
                    <a:pt x="342394" y="985442"/>
                    <a:pt x="344567" y="988339"/>
                    <a:pt x="346739" y="991236"/>
                  </a:cubicBezTo>
                  <a:cubicBezTo>
                    <a:pt x="358326" y="1004995"/>
                    <a:pt x="370637" y="1018030"/>
                    <a:pt x="381500" y="1032514"/>
                  </a:cubicBezTo>
                  <a:cubicBezTo>
                    <a:pt x="407571" y="1066551"/>
                    <a:pt x="439435" y="1087552"/>
                    <a:pt x="484334" y="1078137"/>
                  </a:cubicBezTo>
                  <a:cubicBezTo>
                    <a:pt x="491576" y="1076689"/>
                    <a:pt x="499542" y="1077413"/>
                    <a:pt x="506059" y="1079586"/>
                  </a:cubicBezTo>
                  <a:cubicBezTo>
                    <a:pt x="576305" y="1098415"/>
                    <a:pt x="635688" y="1070172"/>
                    <a:pt x="686381" y="1029617"/>
                  </a:cubicBezTo>
                  <a:cubicBezTo>
                    <a:pt x="748660" y="979649"/>
                    <a:pt x="817457" y="926059"/>
                    <a:pt x="825424" y="841330"/>
                  </a:cubicBezTo>
                  <a:cubicBezTo>
                    <a:pt x="833389" y="751532"/>
                    <a:pt x="856563" y="666078"/>
                    <a:pt x="865978" y="577004"/>
                  </a:cubicBezTo>
                  <a:cubicBezTo>
                    <a:pt x="867426" y="562520"/>
                    <a:pt x="868150" y="548037"/>
                    <a:pt x="868874" y="533553"/>
                  </a:cubicBezTo>
                  <a:cubicBezTo>
                    <a:pt x="872495" y="533553"/>
                    <a:pt x="875392" y="534277"/>
                    <a:pt x="879013" y="534277"/>
                  </a:cubicBezTo>
                  <a:cubicBezTo>
                    <a:pt x="884082" y="566141"/>
                    <a:pt x="873944" y="598005"/>
                    <a:pt x="870323" y="630593"/>
                  </a:cubicBezTo>
                  <a:cubicBezTo>
                    <a:pt x="865254" y="668251"/>
                    <a:pt x="858012" y="706632"/>
                    <a:pt x="852218" y="745014"/>
                  </a:cubicBezTo>
                  <a:cubicBezTo>
                    <a:pt x="850770" y="754428"/>
                    <a:pt x="852942" y="766015"/>
                    <a:pt x="862357" y="769636"/>
                  </a:cubicBezTo>
                  <a:cubicBezTo>
                    <a:pt x="870323" y="772533"/>
                    <a:pt x="877565" y="763843"/>
                    <a:pt x="884082" y="758773"/>
                  </a:cubicBezTo>
                  <a:cubicBezTo>
                    <a:pt x="889152" y="755153"/>
                    <a:pt x="888427" y="744290"/>
                    <a:pt x="899290" y="746462"/>
                  </a:cubicBezTo>
                  <a:cubicBezTo>
                    <a:pt x="897117" y="760222"/>
                    <a:pt x="891324" y="774705"/>
                    <a:pt x="878289" y="776878"/>
                  </a:cubicBezTo>
                  <a:cubicBezTo>
                    <a:pt x="852218" y="781947"/>
                    <a:pt x="850046" y="798603"/>
                    <a:pt x="848597" y="818880"/>
                  </a:cubicBezTo>
                  <a:cubicBezTo>
                    <a:pt x="845701" y="857986"/>
                    <a:pt x="835562" y="894920"/>
                    <a:pt x="814561" y="928956"/>
                  </a:cubicBezTo>
                  <a:cubicBezTo>
                    <a:pt x="801525" y="949957"/>
                    <a:pt x="796456" y="969510"/>
                    <a:pt x="808767" y="992684"/>
                  </a:cubicBezTo>
                  <a:cubicBezTo>
                    <a:pt x="822527" y="1017306"/>
                    <a:pt x="844252" y="1012961"/>
                    <a:pt x="866702" y="1011513"/>
                  </a:cubicBezTo>
                  <a:cubicBezTo>
                    <a:pt x="871771" y="1010789"/>
                    <a:pt x="876116" y="1010789"/>
                    <a:pt x="881185" y="1010064"/>
                  </a:cubicBezTo>
                  <a:cubicBezTo>
                    <a:pt x="895669" y="1006444"/>
                    <a:pt x="910153" y="1002823"/>
                    <a:pt x="924636" y="1001374"/>
                  </a:cubicBezTo>
                  <a:cubicBezTo>
                    <a:pt x="932602" y="999202"/>
                    <a:pt x="939844" y="997029"/>
                    <a:pt x="947086" y="994857"/>
                  </a:cubicBezTo>
                  <a:cubicBezTo>
                    <a:pt x="940568" y="997753"/>
                    <a:pt x="933327" y="999926"/>
                    <a:pt x="926085" y="1001374"/>
                  </a:cubicBezTo>
                  <a:cubicBezTo>
                    <a:pt x="937672" y="999926"/>
                    <a:pt x="949983" y="999926"/>
                    <a:pt x="963018" y="1001374"/>
                  </a:cubicBezTo>
                  <a:cubicBezTo>
                    <a:pt x="933327" y="1007168"/>
                    <a:pt x="904359" y="1012961"/>
                    <a:pt x="874668" y="1019479"/>
                  </a:cubicBezTo>
                  <a:cubicBezTo>
                    <a:pt x="873944" y="1019479"/>
                    <a:pt x="873944" y="1018755"/>
                    <a:pt x="873219" y="1018755"/>
                  </a:cubicBezTo>
                  <a:cubicBezTo>
                    <a:pt x="863805" y="1020927"/>
                    <a:pt x="855115" y="1022375"/>
                    <a:pt x="845701" y="1025272"/>
                  </a:cubicBezTo>
                  <a:cubicBezTo>
                    <a:pt x="838459" y="1027445"/>
                    <a:pt x="831217" y="1031790"/>
                    <a:pt x="832665" y="1040480"/>
                  </a:cubicBezTo>
                  <a:cubicBezTo>
                    <a:pt x="834114" y="1052067"/>
                    <a:pt x="843528" y="1051343"/>
                    <a:pt x="852218" y="1049170"/>
                  </a:cubicBezTo>
                  <a:cubicBezTo>
                    <a:pt x="934775" y="1031066"/>
                    <a:pt x="1015883" y="1010789"/>
                    <a:pt x="1081784" y="953578"/>
                  </a:cubicBezTo>
                  <a:cubicBezTo>
                    <a:pt x="1144063" y="900713"/>
                    <a:pt x="1165789" y="833364"/>
                    <a:pt x="1146236" y="754428"/>
                  </a:cubicBezTo>
                  <a:cubicBezTo>
                    <a:pt x="1124511" y="665354"/>
                    <a:pt x="1079611" y="589315"/>
                    <a:pt x="1013711" y="528484"/>
                  </a:cubicBezTo>
                  <a:cubicBezTo>
                    <a:pt x="966639" y="485757"/>
                    <a:pt x="944189" y="437237"/>
                    <a:pt x="942741" y="376405"/>
                  </a:cubicBezTo>
                  <a:cubicBezTo>
                    <a:pt x="942741" y="369164"/>
                    <a:pt x="941293" y="361922"/>
                    <a:pt x="940568" y="354680"/>
                  </a:cubicBezTo>
                  <a:cubicBezTo>
                    <a:pt x="931154" y="209844"/>
                    <a:pt x="841355" y="120769"/>
                    <a:pt x="729107" y="46903"/>
                  </a:cubicBezTo>
                  <a:cubicBezTo>
                    <a:pt x="657413" y="-169"/>
                    <a:pt x="579926" y="-8859"/>
                    <a:pt x="498093" y="7797"/>
                  </a:cubicBezTo>
                  <a:cubicBezTo>
                    <a:pt x="484334" y="10694"/>
                    <a:pt x="464057" y="6349"/>
                    <a:pt x="460436" y="23005"/>
                  </a:cubicBezTo>
                  <a:cubicBezTo>
                    <a:pt x="458263" y="38937"/>
                    <a:pt x="474920" y="48351"/>
                    <a:pt x="491576" y="54869"/>
                  </a:cubicBezTo>
                  <a:cubicBezTo>
                    <a:pt x="479265" y="63559"/>
                    <a:pt x="467678" y="72249"/>
                    <a:pt x="455367" y="80215"/>
                  </a:cubicBezTo>
                  <a:cubicBezTo>
                    <a:pt x="454643" y="82388"/>
                    <a:pt x="454643" y="83836"/>
                    <a:pt x="454643" y="85284"/>
                  </a:cubicBezTo>
                  <a:cubicBezTo>
                    <a:pt x="455367" y="85284"/>
                    <a:pt x="456091" y="85284"/>
                    <a:pt x="456815" y="85284"/>
                  </a:cubicBezTo>
                  <a:cubicBezTo>
                    <a:pt x="456091" y="89630"/>
                    <a:pt x="458263" y="91802"/>
                    <a:pt x="461884" y="92526"/>
                  </a:cubicBezTo>
                  <a:cubicBezTo>
                    <a:pt x="462608" y="92526"/>
                    <a:pt x="462608" y="91802"/>
                    <a:pt x="463333" y="91802"/>
                  </a:cubicBezTo>
                  <a:cubicBezTo>
                    <a:pt x="471299" y="86733"/>
                    <a:pt x="479989" y="81664"/>
                    <a:pt x="489403" y="78767"/>
                  </a:cubicBezTo>
                  <a:cubicBezTo>
                    <a:pt x="499542" y="75146"/>
                    <a:pt x="513301" y="72973"/>
                    <a:pt x="519819" y="84560"/>
                  </a:cubicBezTo>
                  <a:cubicBezTo>
                    <a:pt x="527061" y="97596"/>
                    <a:pt x="501714" y="91078"/>
                    <a:pt x="505335" y="104837"/>
                  </a:cubicBezTo>
                  <a:cubicBezTo>
                    <a:pt x="524888" y="99044"/>
                    <a:pt x="548062" y="103389"/>
                    <a:pt x="561821" y="83112"/>
                  </a:cubicBezTo>
                  <a:cubicBezTo>
                    <a:pt x="562546" y="82388"/>
                    <a:pt x="563270" y="81664"/>
                    <a:pt x="564718" y="80939"/>
                  </a:cubicBezTo>
                  <a:cubicBezTo>
                    <a:pt x="605996" y="65732"/>
                    <a:pt x="626274" y="99768"/>
                    <a:pt x="652344" y="115700"/>
                  </a:cubicBezTo>
                  <a:cubicBezTo>
                    <a:pt x="673345" y="128011"/>
                    <a:pt x="667552" y="149737"/>
                    <a:pt x="647275" y="170738"/>
                  </a:cubicBezTo>
                  <a:cubicBezTo>
                    <a:pt x="642930" y="152633"/>
                    <a:pt x="639309" y="136701"/>
                    <a:pt x="625549" y="124390"/>
                  </a:cubicBezTo>
                  <a:cubicBezTo>
                    <a:pt x="611066" y="112079"/>
                    <a:pt x="599479" y="90354"/>
                    <a:pt x="584995" y="124390"/>
                  </a:cubicBezTo>
                  <a:cubicBezTo>
                    <a:pt x="583547" y="128011"/>
                    <a:pt x="506784" y="129460"/>
                    <a:pt x="505335" y="125114"/>
                  </a:cubicBezTo>
                  <a:cubicBezTo>
                    <a:pt x="491576" y="96147"/>
                    <a:pt x="479265" y="115700"/>
                    <a:pt x="467678" y="125839"/>
                  </a:cubicBezTo>
                  <a:cubicBezTo>
                    <a:pt x="455367" y="135977"/>
                    <a:pt x="448125" y="149737"/>
                    <a:pt x="443056" y="170014"/>
                  </a:cubicBezTo>
                  <a:cubicBezTo>
                    <a:pt x="463333" y="152633"/>
                    <a:pt x="482161" y="141046"/>
                    <a:pt x="480713" y="177980"/>
                  </a:cubicBezTo>
                  <a:cubicBezTo>
                    <a:pt x="480713" y="180152"/>
                    <a:pt x="481437" y="182325"/>
                    <a:pt x="481437" y="185222"/>
                  </a:cubicBezTo>
                  <a:cubicBezTo>
                    <a:pt x="483610" y="184497"/>
                    <a:pt x="485782" y="184497"/>
                    <a:pt x="486506" y="183049"/>
                  </a:cubicBezTo>
                  <a:cubicBezTo>
                    <a:pt x="488679" y="180152"/>
                    <a:pt x="490852" y="177256"/>
                    <a:pt x="492300" y="174359"/>
                  </a:cubicBezTo>
                  <a:cubicBezTo>
                    <a:pt x="493024" y="175083"/>
                    <a:pt x="493748" y="175807"/>
                    <a:pt x="493748" y="176531"/>
                  </a:cubicBezTo>
                  <a:cubicBezTo>
                    <a:pt x="493748" y="175807"/>
                    <a:pt x="493748" y="175083"/>
                    <a:pt x="493748" y="173635"/>
                  </a:cubicBezTo>
                  <a:cubicBezTo>
                    <a:pt x="500266" y="135253"/>
                    <a:pt x="527061" y="130184"/>
                    <a:pt x="557476" y="134529"/>
                  </a:cubicBezTo>
                  <a:cubicBezTo>
                    <a:pt x="587168" y="138150"/>
                    <a:pt x="598755" y="158427"/>
                    <a:pt x="598755" y="187394"/>
                  </a:cubicBezTo>
                  <a:cubicBezTo>
                    <a:pt x="599479" y="220706"/>
                    <a:pt x="584271" y="241708"/>
                    <a:pt x="553131" y="246777"/>
                  </a:cubicBezTo>
                  <a:cubicBezTo>
                    <a:pt x="522716" y="250398"/>
                    <a:pt x="500266" y="240259"/>
                    <a:pt x="494473" y="206223"/>
                  </a:cubicBezTo>
                  <a:cubicBezTo>
                    <a:pt x="494473" y="204774"/>
                    <a:pt x="494473" y="203326"/>
                    <a:pt x="494473" y="201878"/>
                  </a:cubicBezTo>
                  <a:cubicBezTo>
                    <a:pt x="493748" y="202602"/>
                    <a:pt x="493748" y="203326"/>
                    <a:pt x="493024" y="204050"/>
                  </a:cubicBezTo>
                  <a:cubicBezTo>
                    <a:pt x="477816" y="206947"/>
                    <a:pt x="487955" y="232293"/>
                    <a:pt x="468402" y="228672"/>
                  </a:cubicBezTo>
                  <a:cubicBezTo>
                    <a:pt x="454643" y="225776"/>
                    <a:pt x="453194" y="211292"/>
                    <a:pt x="448849" y="201154"/>
                  </a:cubicBezTo>
                  <a:cubicBezTo>
                    <a:pt x="444504" y="192463"/>
                    <a:pt x="440159" y="184497"/>
                    <a:pt x="430020" y="183049"/>
                  </a:cubicBezTo>
                  <a:cubicBezTo>
                    <a:pt x="430020" y="183773"/>
                    <a:pt x="430020" y="185222"/>
                    <a:pt x="429296" y="185946"/>
                  </a:cubicBezTo>
                  <a:cubicBezTo>
                    <a:pt x="432917" y="243156"/>
                    <a:pt x="390190" y="290228"/>
                    <a:pt x="390915" y="346714"/>
                  </a:cubicBezTo>
                  <a:cubicBezTo>
                    <a:pt x="390915" y="354680"/>
                    <a:pt x="385845" y="364094"/>
                    <a:pt x="388018" y="370612"/>
                  </a:cubicBezTo>
                  <a:cubicBezTo>
                    <a:pt x="399605" y="399579"/>
                    <a:pt x="382224" y="401028"/>
                    <a:pt x="361947" y="399579"/>
                  </a:cubicBezTo>
                  <a:cubicBezTo>
                    <a:pt x="359775" y="400303"/>
                    <a:pt x="358326" y="400303"/>
                    <a:pt x="356878" y="400303"/>
                  </a:cubicBezTo>
                  <a:cubicBezTo>
                    <a:pt x="357602" y="401028"/>
                    <a:pt x="358326" y="401028"/>
                    <a:pt x="358326" y="401752"/>
                  </a:cubicBezTo>
                  <a:cubicBezTo>
                    <a:pt x="353981" y="404649"/>
                    <a:pt x="348912" y="407545"/>
                    <a:pt x="341670" y="412615"/>
                  </a:cubicBezTo>
                  <a:cubicBezTo>
                    <a:pt x="466229" y="429271"/>
                    <a:pt x="587892" y="431443"/>
                    <a:pt x="718969" y="414787"/>
                  </a:cubicBezTo>
                  <a:cubicBezTo>
                    <a:pt x="718969" y="414787"/>
                    <a:pt x="718969" y="414787"/>
                    <a:pt x="718969" y="414787"/>
                  </a:cubicBezTo>
                  <a:cubicBezTo>
                    <a:pt x="680587" y="400303"/>
                    <a:pt x="648723" y="398131"/>
                    <a:pt x="619032" y="393062"/>
                  </a:cubicBezTo>
                  <a:cubicBezTo>
                    <a:pt x="619032" y="395958"/>
                    <a:pt x="619032" y="398131"/>
                    <a:pt x="619032" y="401028"/>
                  </a:cubicBezTo>
                  <a:cubicBezTo>
                    <a:pt x="555304" y="401028"/>
                    <a:pt x="492300" y="401028"/>
                    <a:pt x="428572" y="401028"/>
                  </a:cubicBezTo>
                  <a:cubicBezTo>
                    <a:pt x="428572" y="397407"/>
                    <a:pt x="428572" y="395234"/>
                    <a:pt x="428572" y="391613"/>
                  </a:cubicBezTo>
                  <a:cubicBezTo>
                    <a:pt x="490852" y="391613"/>
                    <a:pt x="552407" y="391613"/>
                    <a:pt x="614687" y="391613"/>
                  </a:cubicBezTo>
                  <a:cubicBezTo>
                    <a:pt x="614687" y="391613"/>
                    <a:pt x="614687" y="391613"/>
                    <a:pt x="614687" y="391613"/>
                  </a:cubicBezTo>
                  <a:cubicBezTo>
                    <a:pt x="613238" y="391613"/>
                    <a:pt x="611790" y="391613"/>
                    <a:pt x="611066" y="391613"/>
                  </a:cubicBezTo>
                  <a:cubicBezTo>
                    <a:pt x="612514" y="391613"/>
                    <a:pt x="613238" y="391613"/>
                    <a:pt x="614687" y="391613"/>
                  </a:cubicBezTo>
                  <a:cubicBezTo>
                    <a:pt x="613962" y="390889"/>
                    <a:pt x="612514" y="390165"/>
                    <a:pt x="611790" y="390165"/>
                  </a:cubicBezTo>
                  <a:cubicBezTo>
                    <a:pt x="613238" y="389441"/>
                    <a:pt x="615411" y="387992"/>
                    <a:pt x="616859" y="387268"/>
                  </a:cubicBezTo>
                  <a:cubicBezTo>
                    <a:pt x="640757" y="387268"/>
                    <a:pt x="664655" y="387268"/>
                    <a:pt x="691450" y="387268"/>
                  </a:cubicBezTo>
                  <a:cubicBezTo>
                    <a:pt x="691450" y="387268"/>
                    <a:pt x="691450" y="387268"/>
                    <a:pt x="691450" y="387268"/>
                  </a:cubicBezTo>
                  <a:cubicBezTo>
                    <a:pt x="686381" y="348887"/>
                    <a:pt x="682036" y="311953"/>
                    <a:pt x="677690" y="275744"/>
                  </a:cubicBezTo>
                  <a:cubicBezTo>
                    <a:pt x="696519" y="303987"/>
                    <a:pt x="692898" y="336576"/>
                    <a:pt x="701588" y="366991"/>
                  </a:cubicBezTo>
                  <a:cubicBezTo>
                    <a:pt x="703761" y="373509"/>
                    <a:pt x="703037" y="381475"/>
                    <a:pt x="705934" y="387992"/>
                  </a:cubicBezTo>
                  <a:cubicBezTo>
                    <a:pt x="709554" y="395234"/>
                    <a:pt x="713899" y="405373"/>
                    <a:pt x="724762" y="400303"/>
                  </a:cubicBezTo>
                  <a:cubicBezTo>
                    <a:pt x="733452" y="396683"/>
                    <a:pt x="729832" y="387992"/>
                    <a:pt x="729107" y="381475"/>
                  </a:cubicBezTo>
                  <a:cubicBezTo>
                    <a:pt x="724762" y="347438"/>
                    <a:pt x="719693" y="313402"/>
                    <a:pt x="713899" y="268502"/>
                  </a:cubicBezTo>
                  <a:cubicBezTo>
                    <a:pt x="739246" y="305436"/>
                    <a:pt x="741418" y="338024"/>
                    <a:pt x="743591" y="369164"/>
                  </a:cubicBezTo>
                  <a:cubicBezTo>
                    <a:pt x="745764" y="403200"/>
                    <a:pt x="754454" y="424201"/>
                    <a:pt x="799353" y="422753"/>
                  </a:cubicBezTo>
                  <a:cubicBezTo>
                    <a:pt x="716072" y="448099"/>
                    <a:pt x="431469" y="444479"/>
                    <a:pt x="294598" y="416960"/>
                  </a:cubicBezTo>
                  <a:cubicBezTo>
                    <a:pt x="316324" y="408269"/>
                    <a:pt x="332256" y="402476"/>
                    <a:pt x="348188" y="395958"/>
                  </a:cubicBezTo>
                  <a:cubicBezTo>
                    <a:pt x="349636" y="396683"/>
                    <a:pt x="351085" y="397407"/>
                    <a:pt x="352533" y="398855"/>
                  </a:cubicBezTo>
                  <a:cubicBezTo>
                    <a:pt x="352533" y="398855"/>
                    <a:pt x="352533" y="398855"/>
                    <a:pt x="352533" y="398855"/>
                  </a:cubicBezTo>
                  <a:cubicBezTo>
                    <a:pt x="351809" y="397407"/>
                    <a:pt x="351809" y="395958"/>
                    <a:pt x="351809" y="394510"/>
                  </a:cubicBezTo>
                  <a:cubicBezTo>
                    <a:pt x="371362" y="382199"/>
                    <a:pt x="369913" y="362646"/>
                    <a:pt x="372086" y="344541"/>
                  </a:cubicBezTo>
                  <a:cubicBezTo>
                    <a:pt x="376431" y="307608"/>
                    <a:pt x="383673" y="272123"/>
                    <a:pt x="405398" y="241708"/>
                  </a:cubicBezTo>
                  <a:cubicBezTo>
                    <a:pt x="407571" y="238811"/>
                    <a:pt x="409019" y="235190"/>
                    <a:pt x="410467" y="232293"/>
                  </a:cubicBezTo>
                  <a:cubicBezTo>
                    <a:pt x="411192" y="228672"/>
                    <a:pt x="412640" y="225776"/>
                    <a:pt x="413364" y="222155"/>
                  </a:cubicBezTo>
                  <a:cubicBezTo>
                    <a:pt x="414813" y="214189"/>
                    <a:pt x="414813" y="206223"/>
                    <a:pt x="412640" y="197533"/>
                  </a:cubicBezTo>
                  <a:cubicBezTo>
                    <a:pt x="410467" y="182325"/>
                    <a:pt x="409743" y="167117"/>
                    <a:pt x="406122" y="151909"/>
                  </a:cubicBezTo>
                  <a:cubicBezTo>
                    <a:pt x="398881" y="117148"/>
                    <a:pt x="411192" y="96871"/>
                    <a:pt x="443780" y="88905"/>
                  </a:cubicBezTo>
                  <a:cubicBezTo>
                    <a:pt x="445228" y="86733"/>
                    <a:pt x="447401" y="84560"/>
                    <a:pt x="448849" y="83112"/>
                  </a:cubicBezTo>
                  <a:cubicBezTo>
                    <a:pt x="447401" y="59938"/>
                    <a:pt x="435814" y="69352"/>
                    <a:pt x="425675" y="75870"/>
                  </a:cubicBezTo>
                  <a:cubicBezTo>
                    <a:pt x="348188" y="125839"/>
                    <a:pt x="289529" y="192463"/>
                    <a:pt x="257665" y="279365"/>
                  </a:cubicBezTo>
                  <a:cubicBezTo>
                    <a:pt x="241733" y="323540"/>
                    <a:pt x="245354" y="372060"/>
                    <a:pt x="231595" y="416960"/>
                  </a:cubicBezTo>
                  <a:cubicBezTo>
                    <a:pt x="225077" y="353956"/>
                    <a:pt x="237388" y="292400"/>
                    <a:pt x="259838" y="234466"/>
                  </a:cubicBezTo>
                  <a:cubicBezTo>
                    <a:pt x="293150" y="150461"/>
                    <a:pt x="361947" y="96147"/>
                    <a:pt x="443780" y="50524"/>
                  </a:cubicBezTo>
                  <a:cubicBezTo>
                    <a:pt x="422778" y="46903"/>
                    <a:pt x="410467" y="55593"/>
                    <a:pt x="398156" y="62835"/>
                  </a:cubicBezTo>
                  <a:cubicBezTo>
                    <a:pt x="289529" y="132356"/>
                    <a:pt x="213490" y="222879"/>
                    <a:pt x="206248" y="358301"/>
                  </a:cubicBezTo>
                  <a:cubicBezTo>
                    <a:pt x="205524" y="378578"/>
                    <a:pt x="200455" y="398855"/>
                    <a:pt x="198282" y="419132"/>
                  </a:cubicBezTo>
                  <a:cubicBezTo>
                    <a:pt x="195385" y="443030"/>
                    <a:pt x="185247" y="461135"/>
                    <a:pt x="165694" y="477067"/>
                  </a:cubicBezTo>
                  <a:cubicBezTo>
                    <a:pt x="130933" y="505310"/>
                    <a:pt x="97621" y="535001"/>
                    <a:pt x="76620" y="577728"/>
                  </a:cubicBezTo>
                  <a:cubicBezTo>
                    <a:pt x="49825" y="631317"/>
                    <a:pt x="19409" y="684183"/>
                    <a:pt x="6374" y="744290"/>
                  </a:cubicBezTo>
                  <a:cubicBezTo>
                    <a:pt x="-14627" y="836261"/>
                    <a:pt x="16513" y="911576"/>
                    <a:pt x="96173" y="965165"/>
                  </a:cubicBezTo>
                  <a:close/>
                  <a:moveTo>
                    <a:pt x="504611" y="261985"/>
                  </a:moveTo>
                  <a:cubicBezTo>
                    <a:pt x="508232" y="238811"/>
                    <a:pt x="533578" y="254743"/>
                    <a:pt x="546614" y="247501"/>
                  </a:cubicBezTo>
                  <a:cubicBezTo>
                    <a:pt x="558925" y="253295"/>
                    <a:pt x="581374" y="237363"/>
                    <a:pt x="580650" y="258364"/>
                  </a:cubicBezTo>
                  <a:cubicBezTo>
                    <a:pt x="579926" y="277917"/>
                    <a:pt x="554580" y="282986"/>
                    <a:pt x="537199" y="285159"/>
                  </a:cubicBezTo>
                  <a:cubicBezTo>
                    <a:pt x="521991" y="287331"/>
                    <a:pt x="502438" y="275744"/>
                    <a:pt x="504611" y="261985"/>
                  </a:cubicBezTo>
                  <a:close/>
                  <a:moveTo>
                    <a:pt x="494473" y="295297"/>
                  </a:moveTo>
                  <a:cubicBezTo>
                    <a:pt x="513301" y="297470"/>
                    <a:pt x="528509" y="306884"/>
                    <a:pt x="542268" y="317023"/>
                  </a:cubicBezTo>
                  <a:cubicBezTo>
                    <a:pt x="542993" y="317747"/>
                    <a:pt x="539372" y="324264"/>
                    <a:pt x="538648" y="324264"/>
                  </a:cubicBezTo>
                  <a:cubicBezTo>
                    <a:pt x="518370" y="322816"/>
                    <a:pt x="503887" y="311229"/>
                    <a:pt x="485058" y="301815"/>
                  </a:cubicBezTo>
                  <a:cubicBezTo>
                    <a:pt x="493024" y="296021"/>
                    <a:pt x="494473" y="295297"/>
                    <a:pt x="494473" y="295297"/>
                  </a:cubicBezTo>
                  <a:close/>
                  <a:moveTo>
                    <a:pt x="447401" y="275744"/>
                  </a:moveTo>
                  <a:cubicBezTo>
                    <a:pt x="484334" y="310505"/>
                    <a:pt x="507508" y="371336"/>
                    <a:pt x="580650" y="345990"/>
                  </a:cubicBezTo>
                  <a:cubicBezTo>
                    <a:pt x="531406" y="382923"/>
                    <a:pt x="482161" y="352508"/>
                    <a:pt x="447401" y="275744"/>
                  </a:cubicBezTo>
                  <a:close/>
                  <a:moveTo>
                    <a:pt x="613238" y="227948"/>
                  </a:moveTo>
                  <a:cubicBezTo>
                    <a:pt x="610342" y="229397"/>
                    <a:pt x="602376" y="225052"/>
                    <a:pt x="601651" y="222155"/>
                  </a:cubicBezTo>
                  <a:cubicBezTo>
                    <a:pt x="595134" y="198257"/>
                    <a:pt x="610342" y="173635"/>
                    <a:pt x="603824" y="149012"/>
                  </a:cubicBezTo>
                  <a:cubicBezTo>
                    <a:pt x="603100" y="148288"/>
                    <a:pt x="608893" y="146116"/>
                    <a:pt x="612514" y="143219"/>
                  </a:cubicBezTo>
                  <a:cubicBezTo>
                    <a:pt x="627722" y="156254"/>
                    <a:pt x="637136" y="172186"/>
                    <a:pt x="637860" y="191015"/>
                  </a:cubicBezTo>
                  <a:cubicBezTo>
                    <a:pt x="638585" y="207671"/>
                    <a:pt x="629170" y="221431"/>
                    <a:pt x="613238" y="227948"/>
                  </a:cubicBezTo>
                  <a:close/>
                  <a:moveTo>
                    <a:pt x="619032" y="304712"/>
                  </a:moveTo>
                  <a:cubicBezTo>
                    <a:pt x="634964" y="282986"/>
                    <a:pt x="650896" y="259812"/>
                    <a:pt x="666828" y="238087"/>
                  </a:cubicBezTo>
                  <a:cubicBezTo>
                    <a:pt x="663207" y="271399"/>
                    <a:pt x="644378" y="290952"/>
                    <a:pt x="619032" y="304712"/>
                  </a:cubicBezTo>
                  <a:close/>
                  <a:moveTo>
                    <a:pt x="228698" y="733427"/>
                  </a:moveTo>
                  <a:cubicBezTo>
                    <a:pt x="201903" y="696494"/>
                    <a:pt x="182350" y="657388"/>
                    <a:pt x="180902" y="600178"/>
                  </a:cubicBezTo>
                  <a:cubicBezTo>
                    <a:pt x="202627" y="649422"/>
                    <a:pt x="220732" y="689252"/>
                    <a:pt x="238112" y="729806"/>
                  </a:cubicBezTo>
                  <a:cubicBezTo>
                    <a:pt x="234491" y="731255"/>
                    <a:pt x="231595" y="732703"/>
                    <a:pt x="228698" y="733427"/>
                  </a:cubicBezTo>
                  <a:close/>
                  <a:moveTo>
                    <a:pt x="705209" y="59938"/>
                  </a:moveTo>
                  <a:cubicBezTo>
                    <a:pt x="703037" y="58490"/>
                    <a:pt x="700864" y="54869"/>
                    <a:pt x="695071" y="47627"/>
                  </a:cubicBezTo>
                  <a:cubicBezTo>
                    <a:pt x="818182" y="95423"/>
                    <a:pt x="931878" y="313402"/>
                    <a:pt x="911601" y="456790"/>
                  </a:cubicBezTo>
                  <a:cubicBezTo>
                    <a:pt x="889152" y="434340"/>
                    <a:pt x="894221" y="404649"/>
                    <a:pt x="889876" y="379302"/>
                  </a:cubicBezTo>
                  <a:cubicBezTo>
                    <a:pt x="869599" y="248225"/>
                    <a:pt x="818182" y="135977"/>
                    <a:pt x="705209" y="59938"/>
                  </a:cubicBezTo>
                  <a:close/>
                  <a:moveTo>
                    <a:pt x="999951" y="550933"/>
                  </a:moveTo>
                  <a:cubicBezTo>
                    <a:pt x="989813" y="558899"/>
                    <a:pt x="986916" y="548037"/>
                    <a:pt x="981123" y="545864"/>
                  </a:cubicBezTo>
                  <a:cubicBezTo>
                    <a:pt x="976053" y="543691"/>
                    <a:pt x="971708" y="540071"/>
                    <a:pt x="964466" y="535001"/>
                  </a:cubicBezTo>
                  <a:cubicBezTo>
                    <a:pt x="956500" y="577728"/>
                    <a:pt x="968812" y="619006"/>
                    <a:pt x="949259" y="656664"/>
                  </a:cubicBezTo>
                  <a:cubicBezTo>
                    <a:pt x="947086" y="626248"/>
                    <a:pt x="950707" y="595108"/>
                    <a:pt x="938396" y="566141"/>
                  </a:cubicBezTo>
                  <a:cubicBezTo>
                    <a:pt x="936947" y="561796"/>
                    <a:pt x="938396" y="560348"/>
                    <a:pt x="942741" y="561796"/>
                  </a:cubicBezTo>
                  <a:cubicBezTo>
                    <a:pt x="943465" y="560348"/>
                    <a:pt x="944189" y="558175"/>
                    <a:pt x="944913" y="556727"/>
                  </a:cubicBezTo>
                  <a:cubicBezTo>
                    <a:pt x="944189" y="557451"/>
                    <a:pt x="943465" y="558175"/>
                    <a:pt x="942017" y="558899"/>
                  </a:cubicBezTo>
                  <a:cubicBezTo>
                    <a:pt x="921015" y="553830"/>
                    <a:pt x="915946" y="563969"/>
                    <a:pt x="917395" y="578452"/>
                  </a:cubicBezTo>
                  <a:cubicBezTo>
                    <a:pt x="918843" y="594384"/>
                    <a:pt x="923188" y="610316"/>
                    <a:pt x="926809" y="628421"/>
                  </a:cubicBezTo>
                  <a:cubicBezTo>
                    <a:pt x="891324" y="605971"/>
                    <a:pt x="888427" y="579901"/>
                    <a:pt x="905083" y="551657"/>
                  </a:cubicBezTo>
                  <a:cubicBezTo>
                    <a:pt x="909429" y="544416"/>
                    <a:pt x="914498" y="535725"/>
                    <a:pt x="926809" y="535001"/>
                  </a:cubicBezTo>
                  <a:cubicBezTo>
                    <a:pt x="940568" y="534277"/>
                    <a:pt x="944189" y="541519"/>
                    <a:pt x="946362" y="550209"/>
                  </a:cubicBezTo>
                  <a:cubicBezTo>
                    <a:pt x="949983" y="531380"/>
                    <a:pt x="938396" y="519069"/>
                    <a:pt x="920291" y="508931"/>
                  </a:cubicBezTo>
                  <a:cubicBezTo>
                    <a:pt x="868874" y="479963"/>
                    <a:pt x="812388" y="466928"/>
                    <a:pt x="753005" y="469101"/>
                  </a:cubicBezTo>
                  <a:cubicBezTo>
                    <a:pt x="753005" y="466204"/>
                    <a:pt x="752281" y="463307"/>
                    <a:pt x="752281" y="460411"/>
                  </a:cubicBezTo>
                  <a:cubicBezTo>
                    <a:pt x="850046" y="449548"/>
                    <a:pt x="937672" y="462583"/>
                    <a:pt x="999951" y="550933"/>
                  </a:cubicBezTo>
                  <a:close/>
                  <a:moveTo>
                    <a:pt x="321393" y="451720"/>
                  </a:moveTo>
                  <a:cubicBezTo>
                    <a:pt x="459712" y="497344"/>
                    <a:pt x="597306" y="472722"/>
                    <a:pt x="734901" y="458962"/>
                  </a:cubicBezTo>
                  <a:cubicBezTo>
                    <a:pt x="739970" y="458238"/>
                    <a:pt x="744315" y="458962"/>
                    <a:pt x="749384" y="458962"/>
                  </a:cubicBezTo>
                  <a:cubicBezTo>
                    <a:pt x="751557" y="460411"/>
                    <a:pt x="752281" y="462583"/>
                    <a:pt x="751557" y="464756"/>
                  </a:cubicBezTo>
                  <a:cubicBezTo>
                    <a:pt x="751557" y="466928"/>
                    <a:pt x="751557" y="467652"/>
                    <a:pt x="750833" y="467652"/>
                  </a:cubicBezTo>
                  <a:cubicBezTo>
                    <a:pt x="654517" y="477067"/>
                    <a:pt x="559649" y="496620"/>
                    <a:pt x="461884" y="491550"/>
                  </a:cubicBezTo>
                  <a:cubicBezTo>
                    <a:pt x="431469" y="490102"/>
                    <a:pt x="401053" y="488654"/>
                    <a:pt x="372086" y="477067"/>
                  </a:cubicBezTo>
                  <a:cubicBezTo>
                    <a:pt x="324290" y="457514"/>
                    <a:pt x="280115" y="464031"/>
                    <a:pt x="235940" y="486481"/>
                  </a:cubicBezTo>
                  <a:cubicBezTo>
                    <a:pt x="226525" y="490826"/>
                    <a:pt x="217835" y="498068"/>
                    <a:pt x="199731" y="494447"/>
                  </a:cubicBezTo>
                  <a:cubicBezTo>
                    <a:pt x="236664" y="457514"/>
                    <a:pt x="283011" y="438685"/>
                    <a:pt x="321393" y="451720"/>
                  </a:cubicBezTo>
                  <a:close/>
                  <a:moveTo>
                    <a:pt x="220008" y="537898"/>
                  </a:moveTo>
                  <a:cubicBezTo>
                    <a:pt x="231595" y="556003"/>
                    <a:pt x="256941" y="584970"/>
                    <a:pt x="211317" y="600178"/>
                  </a:cubicBezTo>
                  <a:cubicBezTo>
                    <a:pt x="211317" y="586418"/>
                    <a:pt x="211317" y="571210"/>
                    <a:pt x="211317" y="556727"/>
                  </a:cubicBezTo>
                  <a:cubicBezTo>
                    <a:pt x="194661" y="556003"/>
                    <a:pt x="199006" y="577004"/>
                    <a:pt x="181626" y="578452"/>
                  </a:cubicBezTo>
                  <a:cubicBezTo>
                    <a:pt x="187419" y="553106"/>
                    <a:pt x="193213" y="527035"/>
                    <a:pt x="152659" y="521242"/>
                  </a:cubicBezTo>
                  <a:cubicBezTo>
                    <a:pt x="193213" y="483584"/>
                    <a:pt x="208421" y="520518"/>
                    <a:pt x="220008" y="5378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5340678" y="1640271"/>
              <a:ext cx="266317" cy="207840"/>
            </a:xfrm>
            <a:custGeom>
              <a:rect b="b" l="l" r="r" t="t"/>
              <a:pathLst>
                <a:path extrusionOk="0" h="207840" w="266317">
                  <a:moveTo>
                    <a:pt x="55762" y="171631"/>
                  </a:moveTo>
                  <a:cubicBezTo>
                    <a:pt x="18105" y="163665"/>
                    <a:pt x="16656" y="159320"/>
                    <a:pt x="37657" y="126732"/>
                  </a:cubicBezTo>
                  <a:cubicBezTo>
                    <a:pt x="86902" y="52141"/>
                    <a:pt x="173804" y="18105"/>
                    <a:pt x="265775" y="37657"/>
                  </a:cubicBezTo>
                  <a:cubicBezTo>
                    <a:pt x="266499" y="36209"/>
                    <a:pt x="266499" y="34037"/>
                    <a:pt x="265775" y="32588"/>
                  </a:cubicBezTo>
                  <a:cubicBezTo>
                    <a:pt x="210013" y="10138"/>
                    <a:pt x="157872" y="33312"/>
                    <a:pt x="104282" y="44899"/>
                  </a:cubicBezTo>
                  <a:cubicBezTo>
                    <a:pt x="105731" y="26795"/>
                    <a:pt x="121663" y="16656"/>
                    <a:pt x="121663" y="0"/>
                  </a:cubicBezTo>
                  <a:cubicBezTo>
                    <a:pt x="75315" y="63004"/>
                    <a:pt x="8690" y="113696"/>
                    <a:pt x="0" y="207840"/>
                  </a:cubicBezTo>
                  <a:cubicBezTo>
                    <a:pt x="19553" y="186839"/>
                    <a:pt x="33312" y="173079"/>
                    <a:pt x="55762" y="1716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5466685" y="1008785"/>
              <a:ext cx="579377" cy="905066"/>
            </a:xfrm>
            <a:custGeom>
              <a:rect b="b" l="l" r="r" t="t"/>
              <a:pathLst>
                <a:path extrusionOk="0" h="905066" w="579377">
                  <a:moveTo>
                    <a:pt x="193357" y="623520"/>
                  </a:moveTo>
                  <a:cubicBezTo>
                    <a:pt x="190460" y="575724"/>
                    <a:pt x="170907" y="537343"/>
                    <a:pt x="156423" y="497513"/>
                  </a:cubicBezTo>
                  <a:cubicBezTo>
                    <a:pt x="207116" y="554723"/>
                    <a:pt x="207116" y="630038"/>
                    <a:pt x="229566" y="701008"/>
                  </a:cubicBezTo>
                  <a:cubicBezTo>
                    <a:pt x="250567" y="628590"/>
                    <a:pt x="240428" y="552551"/>
                    <a:pt x="275189" y="485926"/>
                  </a:cubicBezTo>
                  <a:cubicBezTo>
                    <a:pt x="277362" y="498961"/>
                    <a:pt x="275913" y="511996"/>
                    <a:pt x="274465" y="524307"/>
                  </a:cubicBezTo>
                  <a:cubicBezTo>
                    <a:pt x="262154" y="619899"/>
                    <a:pt x="249119" y="714767"/>
                    <a:pt x="236083" y="810359"/>
                  </a:cubicBezTo>
                  <a:cubicBezTo>
                    <a:pt x="231738" y="841499"/>
                    <a:pt x="241877" y="858879"/>
                    <a:pt x="274465" y="867570"/>
                  </a:cubicBezTo>
                  <a:cubicBezTo>
                    <a:pt x="306329" y="876260"/>
                    <a:pt x="336744" y="888571"/>
                    <a:pt x="367160" y="900882"/>
                  </a:cubicBezTo>
                  <a:cubicBezTo>
                    <a:pt x="386713" y="908848"/>
                    <a:pt x="394679" y="906675"/>
                    <a:pt x="397576" y="883502"/>
                  </a:cubicBezTo>
                  <a:cubicBezTo>
                    <a:pt x="410611" y="782116"/>
                    <a:pt x="424370" y="680731"/>
                    <a:pt x="441027" y="580069"/>
                  </a:cubicBezTo>
                  <a:cubicBezTo>
                    <a:pt x="452614" y="511272"/>
                    <a:pt x="467097" y="438854"/>
                    <a:pt x="511272" y="384540"/>
                  </a:cubicBezTo>
                  <a:cubicBezTo>
                    <a:pt x="540964" y="347607"/>
                    <a:pt x="535894" y="328778"/>
                    <a:pt x="508376" y="301984"/>
                  </a:cubicBezTo>
                  <a:cubicBezTo>
                    <a:pt x="507651" y="301260"/>
                    <a:pt x="507651" y="299811"/>
                    <a:pt x="506927" y="298363"/>
                  </a:cubicBezTo>
                  <a:cubicBezTo>
                    <a:pt x="506927" y="296914"/>
                    <a:pt x="506927" y="295466"/>
                    <a:pt x="506927" y="294018"/>
                  </a:cubicBezTo>
                  <a:cubicBezTo>
                    <a:pt x="506203" y="294742"/>
                    <a:pt x="505479" y="295466"/>
                    <a:pt x="504755" y="295466"/>
                  </a:cubicBezTo>
                  <a:cubicBezTo>
                    <a:pt x="488098" y="275189"/>
                    <a:pt x="476512" y="254912"/>
                    <a:pt x="487374" y="228841"/>
                  </a:cubicBezTo>
                  <a:cubicBezTo>
                    <a:pt x="490271" y="229566"/>
                    <a:pt x="493892" y="229566"/>
                    <a:pt x="496064" y="228841"/>
                  </a:cubicBezTo>
                  <a:cubicBezTo>
                    <a:pt x="496064" y="250567"/>
                    <a:pt x="498961" y="270844"/>
                    <a:pt x="511996" y="288948"/>
                  </a:cubicBezTo>
                  <a:cubicBezTo>
                    <a:pt x="511272" y="289673"/>
                    <a:pt x="510548" y="290397"/>
                    <a:pt x="510548" y="290397"/>
                  </a:cubicBezTo>
                  <a:cubicBezTo>
                    <a:pt x="517790" y="297639"/>
                    <a:pt x="524308" y="306329"/>
                    <a:pt x="538067" y="304880"/>
                  </a:cubicBezTo>
                  <a:cubicBezTo>
                    <a:pt x="548930" y="254188"/>
                    <a:pt x="560517" y="202047"/>
                    <a:pt x="572828" y="151354"/>
                  </a:cubicBezTo>
                  <a:cubicBezTo>
                    <a:pt x="575000" y="141940"/>
                    <a:pt x="582242" y="132525"/>
                    <a:pt x="570655" y="125283"/>
                  </a:cubicBezTo>
                  <a:cubicBezTo>
                    <a:pt x="527204" y="99937"/>
                    <a:pt x="546033" y="71694"/>
                    <a:pt x="562689" y="42003"/>
                  </a:cubicBezTo>
                  <a:cubicBezTo>
                    <a:pt x="568483" y="31140"/>
                    <a:pt x="580070" y="22450"/>
                    <a:pt x="579345" y="0"/>
                  </a:cubicBezTo>
                  <a:cubicBezTo>
                    <a:pt x="531549" y="49244"/>
                    <a:pt x="495340" y="95592"/>
                    <a:pt x="498237" y="157872"/>
                  </a:cubicBezTo>
                  <a:cubicBezTo>
                    <a:pt x="498961" y="180321"/>
                    <a:pt x="500410" y="202771"/>
                    <a:pt x="491719" y="223772"/>
                  </a:cubicBezTo>
                  <a:cubicBezTo>
                    <a:pt x="492444" y="207840"/>
                    <a:pt x="493892" y="191908"/>
                    <a:pt x="495340" y="171631"/>
                  </a:cubicBezTo>
                  <a:cubicBezTo>
                    <a:pt x="428716" y="210013"/>
                    <a:pt x="364988" y="238980"/>
                    <a:pt x="299087" y="264326"/>
                  </a:cubicBezTo>
                  <a:cubicBezTo>
                    <a:pt x="202771" y="301984"/>
                    <a:pt x="138319" y="375850"/>
                    <a:pt x="78212" y="453338"/>
                  </a:cubicBezTo>
                  <a:cubicBezTo>
                    <a:pt x="67349" y="467821"/>
                    <a:pt x="58659" y="485202"/>
                    <a:pt x="59383" y="503306"/>
                  </a:cubicBezTo>
                  <a:cubicBezTo>
                    <a:pt x="60107" y="527928"/>
                    <a:pt x="50693" y="547481"/>
                    <a:pt x="35485" y="565586"/>
                  </a:cubicBezTo>
                  <a:cubicBezTo>
                    <a:pt x="17380" y="567758"/>
                    <a:pt x="18105" y="582966"/>
                    <a:pt x="15932" y="596726"/>
                  </a:cubicBezTo>
                  <a:cubicBezTo>
                    <a:pt x="11587" y="606140"/>
                    <a:pt x="1448" y="612658"/>
                    <a:pt x="0" y="624245"/>
                  </a:cubicBezTo>
                  <a:cubicBezTo>
                    <a:pt x="62280" y="590208"/>
                    <a:pt x="127456" y="597450"/>
                    <a:pt x="193357" y="6235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5170475" y="953023"/>
              <a:ext cx="1837368" cy="1905854"/>
            </a:xfrm>
            <a:custGeom>
              <a:rect b="b" l="l" r="r" t="t"/>
              <a:pathLst>
                <a:path extrusionOk="0" h="1905854" w="1837368">
                  <a:moveTo>
                    <a:pt x="186859" y="1574371"/>
                  </a:moveTo>
                  <a:cubicBezTo>
                    <a:pt x="199894" y="1573647"/>
                    <a:pt x="213654" y="1572922"/>
                    <a:pt x="226689" y="1570750"/>
                  </a:cubicBezTo>
                  <a:cubicBezTo>
                    <a:pt x="224517" y="1570750"/>
                    <a:pt x="222344" y="1570750"/>
                    <a:pt x="220171" y="1570750"/>
                  </a:cubicBezTo>
                  <a:cubicBezTo>
                    <a:pt x="210033" y="1564957"/>
                    <a:pt x="199170" y="1559887"/>
                    <a:pt x="189032" y="1554094"/>
                  </a:cubicBezTo>
                  <a:cubicBezTo>
                    <a:pt x="210033" y="1553370"/>
                    <a:pt x="231758" y="1552645"/>
                    <a:pt x="252760" y="1551921"/>
                  </a:cubicBezTo>
                  <a:cubicBezTo>
                    <a:pt x="254208" y="1552645"/>
                    <a:pt x="254932" y="1554094"/>
                    <a:pt x="255656" y="1555542"/>
                  </a:cubicBezTo>
                  <a:cubicBezTo>
                    <a:pt x="252760" y="1557715"/>
                    <a:pt x="250587" y="1559887"/>
                    <a:pt x="248415" y="1562784"/>
                  </a:cubicBezTo>
                  <a:cubicBezTo>
                    <a:pt x="246242" y="1564957"/>
                    <a:pt x="244794" y="1566405"/>
                    <a:pt x="242621" y="1567129"/>
                  </a:cubicBezTo>
                  <a:cubicBezTo>
                    <a:pt x="246242" y="1566405"/>
                    <a:pt x="249139" y="1564957"/>
                    <a:pt x="252760" y="1563508"/>
                  </a:cubicBezTo>
                  <a:cubicBezTo>
                    <a:pt x="254932" y="1562784"/>
                    <a:pt x="256381" y="1562060"/>
                    <a:pt x="258553" y="1560611"/>
                  </a:cubicBezTo>
                  <a:cubicBezTo>
                    <a:pt x="259277" y="1560611"/>
                    <a:pt x="259277" y="1559887"/>
                    <a:pt x="260001" y="1559887"/>
                  </a:cubicBezTo>
                  <a:cubicBezTo>
                    <a:pt x="260001" y="1559887"/>
                    <a:pt x="260726" y="1559887"/>
                    <a:pt x="260726" y="1559887"/>
                  </a:cubicBezTo>
                  <a:cubicBezTo>
                    <a:pt x="260726" y="1559887"/>
                    <a:pt x="260726" y="1559887"/>
                    <a:pt x="260726" y="1559887"/>
                  </a:cubicBezTo>
                  <a:cubicBezTo>
                    <a:pt x="268692" y="1537438"/>
                    <a:pt x="247690" y="1531644"/>
                    <a:pt x="237552" y="1520057"/>
                  </a:cubicBezTo>
                  <a:cubicBezTo>
                    <a:pt x="227413" y="1508470"/>
                    <a:pt x="221620" y="1501228"/>
                    <a:pt x="235379" y="1487469"/>
                  </a:cubicBezTo>
                  <a:cubicBezTo>
                    <a:pt x="279554" y="1440397"/>
                    <a:pt x="324454" y="1393325"/>
                    <a:pt x="375871" y="1355668"/>
                  </a:cubicBezTo>
                  <a:cubicBezTo>
                    <a:pt x="382388" y="1351323"/>
                    <a:pt x="390354" y="1335391"/>
                    <a:pt x="398320" y="1352771"/>
                  </a:cubicBezTo>
                  <a:cubicBezTo>
                    <a:pt x="414252" y="1386084"/>
                    <a:pt x="422218" y="1358565"/>
                    <a:pt x="430908" y="1348426"/>
                  </a:cubicBezTo>
                  <a:cubicBezTo>
                    <a:pt x="453358" y="1323804"/>
                    <a:pt x="449013" y="1290492"/>
                    <a:pt x="454082" y="1260076"/>
                  </a:cubicBezTo>
                  <a:cubicBezTo>
                    <a:pt x="459151" y="1231833"/>
                    <a:pt x="473635" y="1211556"/>
                    <a:pt x="491740" y="1190555"/>
                  </a:cubicBezTo>
                  <a:cubicBezTo>
                    <a:pt x="456255" y="1257903"/>
                    <a:pt x="446840" y="1325252"/>
                    <a:pt x="475083" y="1398395"/>
                  </a:cubicBezTo>
                  <a:cubicBezTo>
                    <a:pt x="506947" y="1480951"/>
                    <a:pt x="571400" y="1496159"/>
                    <a:pt x="645990" y="1500504"/>
                  </a:cubicBezTo>
                  <a:cubicBezTo>
                    <a:pt x="606885" y="1520057"/>
                    <a:pt x="564882" y="1530920"/>
                    <a:pt x="522155" y="1533817"/>
                  </a:cubicBezTo>
                  <a:cubicBezTo>
                    <a:pt x="505499" y="1534541"/>
                    <a:pt x="488119" y="1527299"/>
                    <a:pt x="485946" y="1509919"/>
                  </a:cubicBezTo>
                  <a:cubicBezTo>
                    <a:pt x="483774" y="1490366"/>
                    <a:pt x="505499" y="1499056"/>
                    <a:pt x="515638" y="1493262"/>
                  </a:cubicBezTo>
                  <a:cubicBezTo>
                    <a:pt x="519259" y="1491090"/>
                    <a:pt x="522155" y="1487469"/>
                    <a:pt x="526500" y="1481676"/>
                  </a:cubicBezTo>
                  <a:cubicBezTo>
                    <a:pt x="479429" y="1499056"/>
                    <a:pt x="445392" y="1486021"/>
                    <a:pt x="426563" y="1438949"/>
                  </a:cubicBezTo>
                  <a:cubicBezTo>
                    <a:pt x="420046" y="1423017"/>
                    <a:pt x="409907" y="1430259"/>
                    <a:pt x="400493" y="1436776"/>
                  </a:cubicBezTo>
                  <a:cubicBezTo>
                    <a:pt x="370077" y="1457778"/>
                    <a:pt x="338937" y="1474434"/>
                    <a:pt x="304901" y="1486021"/>
                  </a:cubicBezTo>
                  <a:cubicBezTo>
                    <a:pt x="286796" y="1491814"/>
                    <a:pt x="288245" y="1499780"/>
                    <a:pt x="299107" y="1511367"/>
                  </a:cubicBezTo>
                  <a:cubicBezTo>
                    <a:pt x="307797" y="1520781"/>
                    <a:pt x="320109" y="1531644"/>
                    <a:pt x="291141" y="1535265"/>
                  </a:cubicBezTo>
                  <a:cubicBezTo>
                    <a:pt x="305625" y="1543231"/>
                    <a:pt x="314315" y="1538886"/>
                    <a:pt x="323005" y="1536713"/>
                  </a:cubicBezTo>
                  <a:cubicBezTo>
                    <a:pt x="331695" y="1534541"/>
                    <a:pt x="342558" y="1527299"/>
                    <a:pt x="346903" y="1542507"/>
                  </a:cubicBezTo>
                  <a:cubicBezTo>
                    <a:pt x="351248" y="1557715"/>
                    <a:pt x="338213" y="1558439"/>
                    <a:pt x="329523" y="1564957"/>
                  </a:cubicBezTo>
                  <a:cubicBezTo>
                    <a:pt x="307073" y="1580164"/>
                    <a:pt x="286072" y="1560611"/>
                    <a:pt x="264347" y="1565681"/>
                  </a:cubicBezTo>
                  <a:cubicBezTo>
                    <a:pt x="262898" y="1562784"/>
                    <a:pt x="261450" y="1561336"/>
                    <a:pt x="260726" y="1560611"/>
                  </a:cubicBezTo>
                  <a:cubicBezTo>
                    <a:pt x="260726" y="1560611"/>
                    <a:pt x="260726" y="1559887"/>
                    <a:pt x="260726" y="1559887"/>
                  </a:cubicBezTo>
                  <a:cubicBezTo>
                    <a:pt x="260726" y="1559887"/>
                    <a:pt x="260726" y="1559887"/>
                    <a:pt x="260726" y="1559887"/>
                  </a:cubicBezTo>
                  <a:cubicBezTo>
                    <a:pt x="260001" y="1560611"/>
                    <a:pt x="259277" y="1560611"/>
                    <a:pt x="258553" y="1561336"/>
                  </a:cubicBezTo>
                  <a:cubicBezTo>
                    <a:pt x="254932" y="1563508"/>
                    <a:pt x="250587" y="1566405"/>
                    <a:pt x="249863" y="1571474"/>
                  </a:cubicBezTo>
                  <a:cubicBezTo>
                    <a:pt x="252760" y="1596096"/>
                    <a:pt x="271588" y="1598269"/>
                    <a:pt x="289693" y="1598993"/>
                  </a:cubicBezTo>
                  <a:cubicBezTo>
                    <a:pt x="322281" y="1599717"/>
                    <a:pt x="353421" y="1589579"/>
                    <a:pt x="386009" y="1583785"/>
                  </a:cubicBezTo>
                  <a:cubicBezTo>
                    <a:pt x="425839" y="1576543"/>
                    <a:pt x="438150" y="1584509"/>
                    <a:pt x="443944" y="1625064"/>
                  </a:cubicBezTo>
                  <a:cubicBezTo>
                    <a:pt x="449013" y="1660548"/>
                    <a:pt x="443219" y="1694585"/>
                    <a:pt x="430184" y="1728621"/>
                  </a:cubicBezTo>
                  <a:cubicBezTo>
                    <a:pt x="423667" y="1744554"/>
                    <a:pt x="409907" y="1765555"/>
                    <a:pt x="434529" y="1780038"/>
                  </a:cubicBezTo>
                  <a:cubicBezTo>
                    <a:pt x="451910" y="1808281"/>
                    <a:pt x="463496" y="1839421"/>
                    <a:pt x="490291" y="1859698"/>
                  </a:cubicBezTo>
                  <a:cubicBezTo>
                    <a:pt x="519259" y="1879976"/>
                    <a:pt x="545329" y="1903874"/>
                    <a:pt x="588056" y="1892287"/>
                  </a:cubicBezTo>
                  <a:cubicBezTo>
                    <a:pt x="617023" y="1884321"/>
                    <a:pt x="646714" y="1903874"/>
                    <a:pt x="677130" y="1904598"/>
                  </a:cubicBezTo>
                  <a:cubicBezTo>
                    <a:pt x="687269" y="1904598"/>
                    <a:pt x="705373" y="1911840"/>
                    <a:pt x="703925" y="1891562"/>
                  </a:cubicBezTo>
                  <a:cubicBezTo>
                    <a:pt x="698856" y="1822765"/>
                    <a:pt x="699580" y="1753244"/>
                    <a:pt x="676406" y="1686619"/>
                  </a:cubicBezTo>
                  <a:cubicBezTo>
                    <a:pt x="643818" y="1677205"/>
                    <a:pt x="612678" y="1667790"/>
                    <a:pt x="580090" y="1658376"/>
                  </a:cubicBezTo>
                  <a:cubicBezTo>
                    <a:pt x="614850" y="1657652"/>
                    <a:pt x="648887" y="1661273"/>
                    <a:pt x="680027" y="1676481"/>
                  </a:cubicBezTo>
                  <a:cubicBezTo>
                    <a:pt x="680751" y="1676481"/>
                    <a:pt x="681475" y="1676481"/>
                    <a:pt x="682924" y="1676481"/>
                  </a:cubicBezTo>
                  <a:cubicBezTo>
                    <a:pt x="730720" y="1690964"/>
                    <a:pt x="779240" y="1706172"/>
                    <a:pt x="831381" y="1722104"/>
                  </a:cubicBezTo>
                  <a:cubicBezTo>
                    <a:pt x="821242" y="1676481"/>
                    <a:pt x="812552" y="1633754"/>
                    <a:pt x="802414" y="1589579"/>
                  </a:cubicBezTo>
                  <a:cubicBezTo>
                    <a:pt x="827036" y="1596821"/>
                    <a:pt x="839347" y="1619270"/>
                    <a:pt x="864693" y="1616373"/>
                  </a:cubicBezTo>
                  <a:cubicBezTo>
                    <a:pt x="859624" y="1597545"/>
                    <a:pt x="843692" y="1591751"/>
                    <a:pt x="832829" y="1580888"/>
                  </a:cubicBezTo>
                  <a:cubicBezTo>
                    <a:pt x="817621" y="1567853"/>
                    <a:pt x="798068" y="1557715"/>
                    <a:pt x="798068" y="1533092"/>
                  </a:cubicBezTo>
                  <a:cubicBezTo>
                    <a:pt x="792999" y="1518609"/>
                    <a:pt x="791551" y="1502677"/>
                    <a:pt x="794448" y="1488193"/>
                  </a:cubicBezTo>
                  <a:cubicBezTo>
                    <a:pt x="794448" y="1478055"/>
                    <a:pt x="793723" y="1467192"/>
                    <a:pt x="791551" y="1455605"/>
                  </a:cubicBezTo>
                  <a:cubicBezTo>
                    <a:pt x="790102" y="1453432"/>
                    <a:pt x="787930" y="1451260"/>
                    <a:pt x="786482" y="1449812"/>
                  </a:cubicBezTo>
                  <a:cubicBezTo>
                    <a:pt x="778516" y="1473710"/>
                    <a:pt x="772722" y="1491090"/>
                    <a:pt x="767653" y="1508470"/>
                  </a:cubicBezTo>
                  <a:cubicBezTo>
                    <a:pt x="744479" y="1487469"/>
                    <a:pt x="744479" y="1487469"/>
                    <a:pt x="767653" y="1438225"/>
                  </a:cubicBezTo>
                  <a:cubicBezTo>
                    <a:pt x="758963" y="1446191"/>
                    <a:pt x="750272" y="1454157"/>
                    <a:pt x="741582" y="1462123"/>
                  </a:cubicBezTo>
                  <a:cubicBezTo>
                    <a:pt x="741582" y="1462123"/>
                    <a:pt x="742306" y="1462123"/>
                    <a:pt x="742306" y="1462847"/>
                  </a:cubicBezTo>
                  <a:cubicBezTo>
                    <a:pt x="724926" y="1487469"/>
                    <a:pt x="700304" y="1481676"/>
                    <a:pt x="676406" y="1478055"/>
                  </a:cubicBezTo>
                  <a:cubicBezTo>
                    <a:pt x="608333" y="1467916"/>
                    <a:pt x="577917" y="1419396"/>
                    <a:pt x="572848" y="1359289"/>
                  </a:cubicBezTo>
                  <a:cubicBezTo>
                    <a:pt x="563434" y="1252110"/>
                    <a:pt x="595298" y="1164484"/>
                    <a:pt x="698856" y="1147104"/>
                  </a:cubicBezTo>
                  <a:cubicBezTo>
                    <a:pt x="726374" y="1142759"/>
                    <a:pt x="753893" y="1160139"/>
                    <a:pt x="780688" y="1144207"/>
                  </a:cubicBezTo>
                  <a:cubicBezTo>
                    <a:pt x="767653" y="1163760"/>
                    <a:pt x="749548" y="1173899"/>
                    <a:pt x="726374" y="1174623"/>
                  </a:cubicBezTo>
                  <a:cubicBezTo>
                    <a:pt x="712615" y="1175347"/>
                    <a:pt x="701028" y="1181140"/>
                    <a:pt x="689441" y="1187658"/>
                  </a:cubicBezTo>
                  <a:cubicBezTo>
                    <a:pt x="688717" y="1186934"/>
                    <a:pt x="688717" y="1186934"/>
                    <a:pt x="687993" y="1186209"/>
                  </a:cubicBezTo>
                  <a:cubicBezTo>
                    <a:pt x="691614" y="1179692"/>
                    <a:pt x="695959" y="1172450"/>
                    <a:pt x="700304" y="1162312"/>
                  </a:cubicBezTo>
                  <a:cubicBezTo>
                    <a:pt x="651060" y="1176795"/>
                    <a:pt x="611230" y="1200693"/>
                    <a:pt x="600367" y="1249213"/>
                  </a:cubicBezTo>
                  <a:cubicBezTo>
                    <a:pt x="590228" y="1297009"/>
                    <a:pt x="588780" y="1347702"/>
                    <a:pt x="594573" y="1396222"/>
                  </a:cubicBezTo>
                  <a:cubicBezTo>
                    <a:pt x="600367" y="1446191"/>
                    <a:pt x="629334" y="1459226"/>
                    <a:pt x="675682" y="1438225"/>
                  </a:cubicBezTo>
                  <a:cubicBezTo>
                    <a:pt x="685820" y="1433880"/>
                    <a:pt x="695235" y="1429535"/>
                    <a:pt x="705373" y="1425189"/>
                  </a:cubicBezTo>
                  <a:cubicBezTo>
                    <a:pt x="619196" y="1369428"/>
                    <a:pt x="606885" y="1265869"/>
                    <a:pt x="676406" y="1195624"/>
                  </a:cubicBezTo>
                  <a:cubicBezTo>
                    <a:pt x="677130" y="1195624"/>
                    <a:pt x="677854" y="1194900"/>
                    <a:pt x="677854" y="1194176"/>
                  </a:cubicBezTo>
                  <a:cubicBezTo>
                    <a:pt x="669888" y="1218798"/>
                    <a:pt x="661922" y="1244144"/>
                    <a:pt x="653232" y="1268766"/>
                  </a:cubicBezTo>
                  <a:cubicBezTo>
                    <a:pt x="638749" y="1312217"/>
                    <a:pt x="653956" y="1349150"/>
                    <a:pt x="676406" y="1384635"/>
                  </a:cubicBezTo>
                  <a:cubicBezTo>
                    <a:pt x="682199" y="1394050"/>
                    <a:pt x="690890" y="1396946"/>
                    <a:pt x="700304" y="1397671"/>
                  </a:cubicBezTo>
                  <a:cubicBezTo>
                    <a:pt x="737961" y="1401292"/>
                    <a:pt x="767653" y="1420120"/>
                    <a:pt x="794448" y="1444742"/>
                  </a:cubicBezTo>
                  <a:cubicBezTo>
                    <a:pt x="797344" y="1445467"/>
                    <a:pt x="799517" y="1445467"/>
                    <a:pt x="802414" y="1445467"/>
                  </a:cubicBezTo>
                  <a:cubicBezTo>
                    <a:pt x="879177" y="1472985"/>
                    <a:pt x="959561" y="1486021"/>
                    <a:pt x="1041393" y="1480951"/>
                  </a:cubicBezTo>
                  <a:cubicBezTo>
                    <a:pt x="1066740" y="1479503"/>
                    <a:pt x="1090638" y="1479503"/>
                    <a:pt x="1113812" y="1490366"/>
                  </a:cubicBezTo>
                  <a:cubicBezTo>
                    <a:pt x="1115260" y="1491090"/>
                    <a:pt x="1116708" y="1492538"/>
                    <a:pt x="1118157" y="1493262"/>
                  </a:cubicBezTo>
                  <a:cubicBezTo>
                    <a:pt x="1136985" y="1496159"/>
                    <a:pt x="1155090" y="1496159"/>
                    <a:pt x="1173919" y="1492538"/>
                  </a:cubicBezTo>
                  <a:cubicBezTo>
                    <a:pt x="1189851" y="1488918"/>
                    <a:pt x="1200713" y="1486021"/>
                    <a:pt x="1202162" y="1467916"/>
                  </a:cubicBezTo>
                  <a:cubicBezTo>
                    <a:pt x="1203610" y="1448363"/>
                    <a:pt x="1189851" y="1443294"/>
                    <a:pt x="1173195" y="1441846"/>
                  </a:cubicBezTo>
                  <a:cubicBezTo>
                    <a:pt x="1173195" y="1440397"/>
                    <a:pt x="1173195" y="1438949"/>
                    <a:pt x="1173195" y="1437501"/>
                  </a:cubicBezTo>
                  <a:cubicBezTo>
                    <a:pt x="1173919" y="1437501"/>
                    <a:pt x="1175367" y="1438225"/>
                    <a:pt x="1176091" y="1438225"/>
                  </a:cubicBezTo>
                  <a:cubicBezTo>
                    <a:pt x="1176815" y="1437501"/>
                    <a:pt x="1178264" y="1437501"/>
                    <a:pt x="1178988" y="1436776"/>
                  </a:cubicBezTo>
                  <a:cubicBezTo>
                    <a:pt x="1176815" y="1436776"/>
                    <a:pt x="1175367" y="1436776"/>
                    <a:pt x="1173195" y="1436052"/>
                  </a:cubicBezTo>
                  <a:cubicBezTo>
                    <a:pt x="1169574" y="1436052"/>
                    <a:pt x="1166677" y="1435328"/>
                    <a:pt x="1163056" y="1434604"/>
                  </a:cubicBezTo>
                  <a:cubicBezTo>
                    <a:pt x="1136985" y="1428810"/>
                    <a:pt x="1110191" y="1428086"/>
                    <a:pt x="1087741" y="1411430"/>
                  </a:cubicBezTo>
                  <a:cubicBezTo>
                    <a:pt x="1088465" y="1410706"/>
                    <a:pt x="1088465" y="1410706"/>
                    <a:pt x="1089190" y="1409982"/>
                  </a:cubicBezTo>
                  <a:cubicBezTo>
                    <a:pt x="1121053" y="1414327"/>
                    <a:pt x="1152917" y="1418672"/>
                    <a:pt x="1184057" y="1428810"/>
                  </a:cubicBezTo>
                  <a:cubicBezTo>
                    <a:pt x="1185506" y="1428810"/>
                    <a:pt x="1186230" y="1428086"/>
                    <a:pt x="1187678" y="1428086"/>
                  </a:cubicBezTo>
                  <a:cubicBezTo>
                    <a:pt x="1192023" y="1430983"/>
                    <a:pt x="1195644" y="1433880"/>
                    <a:pt x="1198541" y="1437501"/>
                  </a:cubicBezTo>
                  <a:cubicBezTo>
                    <a:pt x="1198541" y="1437501"/>
                    <a:pt x="1198541" y="1437501"/>
                    <a:pt x="1198541" y="1437501"/>
                  </a:cubicBezTo>
                  <a:cubicBezTo>
                    <a:pt x="1210852" y="1467192"/>
                    <a:pt x="1207955" y="1483848"/>
                    <a:pt x="1186954" y="1492538"/>
                  </a:cubicBezTo>
                  <a:cubicBezTo>
                    <a:pt x="1180436" y="1494711"/>
                    <a:pt x="1173195" y="1495435"/>
                    <a:pt x="1166677" y="1496883"/>
                  </a:cubicBezTo>
                  <a:cubicBezTo>
                    <a:pt x="1150021" y="1499780"/>
                    <a:pt x="1133365" y="1501228"/>
                    <a:pt x="1118881" y="1492538"/>
                  </a:cubicBezTo>
                  <a:cubicBezTo>
                    <a:pt x="1117433" y="1492538"/>
                    <a:pt x="1115260" y="1491814"/>
                    <a:pt x="1113812" y="1491814"/>
                  </a:cubicBezTo>
                  <a:cubicBezTo>
                    <a:pt x="1110915" y="1493987"/>
                    <a:pt x="1108742" y="1495435"/>
                    <a:pt x="1105846" y="1497608"/>
                  </a:cubicBezTo>
                  <a:cubicBezTo>
                    <a:pt x="1105122" y="1497608"/>
                    <a:pt x="1104397" y="1497608"/>
                    <a:pt x="1103673" y="1497608"/>
                  </a:cubicBezTo>
                  <a:cubicBezTo>
                    <a:pt x="1083396" y="1496883"/>
                    <a:pt x="1063119" y="1497608"/>
                    <a:pt x="1042842" y="1494711"/>
                  </a:cubicBezTo>
                  <a:cubicBezTo>
                    <a:pt x="1024013" y="1492538"/>
                    <a:pt x="1014599" y="1496883"/>
                    <a:pt x="1010978" y="1517161"/>
                  </a:cubicBezTo>
                  <a:cubicBezTo>
                    <a:pt x="1003012" y="1558439"/>
                    <a:pt x="1002288" y="1600441"/>
                    <a:pt x="1009530" y="1642444"/>
                  </a:cubicBezTo>
                  <a:cubicBezTo>
                    <a:pt x="1016047" y="1681550"/>
                    <a:pt x="1034876" y="1718483"/>
                    <a:pt x="1047911" y="1757589"/>
                  </a:cubicBezTo>
                  <a:cubicBezTo>
                    <a:pt x="1035600" y="1754692"/>
                    <a:pt x="1027634" y="1752520"/>
                    <a:pt x="1019668" y="1751071"/>
                  </a:cubicBezTo>
                  <a:cubicBezTo>
                    <a:pt x="1018944" y="1751795"/>
                    <a:pt x="1018220" y="1753244"/>
                    <a:pt x="1017495" y="1753968"/>
                  </a:cubicBezTo>
                  <a:cubicBezTo>
                    <a:pt x="1001563" y="1746726"/>
                    <a:pt x="985632" y="1740208"/>
                    <a:pt x="966803" y="1732967"/>
                  </a:cubicBezTo>
                  <a:cubicBezTo>
                    <a:pt x="984183" y="1725001"/>
                    <a:pt x="996494" y="1743105"/>
                    <a:pt x="1013150" y="1733691"/>
                  </a:cubicBezTo>
                  <a:cubicBezTo>
                    <a:pt x="996494" y="1707620"/>
                    <a:pt x="946526" y="1725001"/>
                    <a:pt x="946526" y="1681550"/>
                  </a:cubicBezTo>
                  <a:cubicBezTo>
                    <a:pt x="946526" y="1651134"/>
                    <a:pt x="931318" y="1620718"/>
                    <a:pt x="944353" y="1588130"/>
                  </a:cubicBezTo>
                  <a:cubicBezTo>
                    <a:pt x="959561" y="1597545"/>
                    <a:pt x="972596" y="1605511"/>
                    <a:pt x="986356" y="1614201"/>
                  </a:cubicBezTo>
                  <a:cubicBezTo>
                    <a:pt x="992149" y="1577268"/>
                    <a:pt x="921179" y="1571474"/>
                    <a:pt x="953043" y="1528748"/>
                  </a:cubicBezTo>
                  <a:cubicBezTo>
                    <a:pt x="971148" y="1528023"/>
                    <a:pt x="976217" y="1552645"/>
                    <a:pt x="997943" y="1546128"/>
                  </a:cubicBezTo>
                  <a:cubicBezTo>
                    <a:pt x="982011" y="1526575"/>
                    <a:pt x="976217" y="1496159"/>
                    <a:pt x="953767" y="1492538"/>
                  </a:cubicBezTo>
                  <a:cubicBezTo>
                    <a:pt x="935663" y="1489642"/>
                    <a:pt x="940008" y="1522954"/>
                    <a:pt x="924076" y="1536713"/>
                  </a:cubicBezTo>
                  <a:cubicBezTo>
                    <a:pt x="910317" y="1517885"/>
                    <a:pt x="896557" y="1497608"/>
                    <a:pt x="881349" y="1476606"/>
                  </a:cubicBezTo>
                  <a:cubicBezTo>
                    <a:pt x="874108" y="1494711"/>
                    <a:pt x="877004" y="1510643"/>
                    <a:pt x="885694" y="1520781"/>
                  </a:cubicBezTo>
                  <a:cubicBezTo>
                    <a:pt x="922628" y="1564232"/>
                    <a:pt x="923352" y="1615649"/>
                    <a:pt x="923352" y="1668514"/>
                  </a:cubicBezTo>
                  <a:cubicBezTo>
                    <a:pt x="924076" y="1735139"/>
                    <a:pt x="952319" y="1761934"/>
                    <a:pt x="1018944" y="1771348"/>
                  </a:cubicBezTo>
                  <a:cubicBezTo>
                    <a:pt x="1018944" y="1769900"/>
                    <a:pt x="1018944" y="1767727"/>
                    <a:pt x="1018944" y="1766279"/>
                  </a:cubicBezTo>
                  <a:cubicBezTo>
                    <a:pt x="1018944" y="1766279"/>
                    <a:pt x="1018944" y="1767003"/>
                    <a:pt x="1019668" y="1767003"/>
                  </a:cubicBezTo>
                  <a:cubicBezTo>
                    <a:pt x="1073982" y="1790177"/>
                    <a:pt x="1131916" y="1803937"/>
                    <a:pt x="1189851" y="1814799"/>
                  </a:cubicBezTo>
                  <a:cubicBezTo>
                    <a:pt x="1291236" y="1833628"/>
                    <a:pt x="1412899" y="1774969"/>
                    <a:pt x="1448384" y="1686619"/>
                  </a:cubicBezTo>
                  <a:cubicBezTo>
                    <a:pt x="1499801" y="1559163"/>
                    <a:pt x="1567874" y="1440397"/>
                    <a:pt x="1639568" y="1324528"/>
                  </a:cubicBezTo>
                  <a:cubicBezTo>
                    <a:pt x="1666362" y="1281077"/>
                    <a:pt x="1675777" y="1244868"/>
                    <a:pt x="1637395" y="1205038"/>
                  </a:cubicBezTo>
                  <a:cubicBezTo>
                    <a:pt x="1627981" y="1194900"/>
                    <a:pt x="1619290" y="1181864"/>
                    <a:pt x="1630153" y="1165932"/>
                  </a:cubicBezTo>
                  <a:cubicBezTo>
                    <a:pt x="1641016" y="1150000"/>
                    <a:pt x="1654051" y="1144207"/>
                    <a:pt x="1672156" y="1154346"/>
                  </a:cubicBezTo>
                  <a:cubicBezTo>
                    <a:pt x="1664190" y="1107274"/>
                    <a:pt x="1675777" y="1068892"/>
                    <a:pt x="1706916" y="1037028"/>
                  </a:cubicBezTo>
                  <a:cubicBezTo>
                    <a:pt x="1714158" y="1047167"/>
                    <a:pt x="1711986" y="1065995"/>
                    <a:pt x="1733711" y="1068892"/>
                  </a:cubicBezTo>
                  <a:cubicBezTo>
                    <a:pt x="1724297" y="1034131"/>
                    <a:pt x="1732987" y="1007337"/>
                    <a:pt x="1764127" y="989956"/>
                  </a:cubicBezTo>
                  <a:cubicBezTo>
                    <a:pt x="1771369" y="985611"/>
                    <a:pt x="1772817" y="976197"/>
                    <a:pt x="1775714" y="968231"/>
                  </a:cubicBezTo>
                  <a:cubicBezTo>
                    <a:pt x="1785128" y="937815"/>
                    <a:pt x="1795267" y="908124"/>
                    <a:pt x="1805405" y="878432"/>
                  </a:cubicBezTo>
                  <a:cubicBezTo>
                    <a:pt x="1825682" y="867570"/>
                    <a:pt x="1827131" y="851638"/>
                    <a:pt x="1819889" y="832085"/>
                  </a:cubicBezTo>
                  <a:cubicBezTo>
                    <a:pt x="1846683" y="735768"/>
                    <a:pt x="1841614" y="640177"/>
                    <a:pt x="1811923" y="545309"/>
                  </a:cubicBezTo>
                  <a:cubicBezTo>
                    <a:pt x="1788025" y="468546"/>
                    <a:pt x="1734435" y="424370"/>
                    <a:pt x="1656224" y="418577"/>
                  </a:cubicBezTo>
                  <a:cubicBezTo>
                    <a:pt x="1584530" y="413508"/>
                    <a:pt x="1509939" y="403369"/>
                    <a:pt x="1439693" y="429440"/>
                  </a:cubicBezTo>
                  <a:cubicBezTo>
                    <a:pt x="1536010" y="386713"/>
                    <a:pt x="1634498" y="387437"/>
                    <a:pt x="1738056" y="411335"/>
                  </a:cubicBezTo>
                  <a:cubicBezTo>
                    <a:pt x="1732263" y="390334"/>
                    <a:pt x="1719228" y="380919"/>
                    <a:pt x="1708365" y="370057"/>
                  </a:cubicBezTo>
                  <a:cubicBezTo>
                    <a:pt x="1657672" y="320088"/>
                    <a:pt x="1597565" y="280982"/>
                    <a:pt x="1535285" y="246222"/>
                  </a:cubicBezTo>
                  <a:cubicBezTo>
                    <a:pt x="1499076" y="225945"/>
                    <a:pt x="1466488" y="201322"/>
                    <a:pt x="1437521" y="170907"/>
                  </a:cubicBezTo>
                  <a:cubicBezTo>
                    <a:pt x="1379586" y="110076"/>
                    <a:pt x="1380311" y="110076"/>
                    <a:pt x="1309341" y="158596"/>
                  </a:cubicBezTo>
                  <a:cubicBezTo>
                    <a:pt x="1303547" y="162217"/>
                    <a:pt x="1294857" y="175252"/>
                    <a:pt x="1289788" y="161492"/>
                  </a:cubicBezTo>
                  <a:cubicBezTo>
                    <a:pt x="1281822" y="139043"/>
                    <a:pt x="1269511" y="154975"/>
                    <a:pt x="1260096" y="155699"/>
                  </a:cubicBezTo>
                  <a:cubicBezTo>
                    <a:pt x="1264441" y="138319"/>
                    <a:pt x="1274580" y="125283"/>
                    <a:pt x="1286891" y="111524"/>
                  </a:cubicBezTo>
                  <a:cubicBezTo>
                    <a:pt x="1313686" y="81108"/>
                    <a:pt x="1318031" y="44175"/>
                    <a:pt x="1312237" y="0"/>
                  </a:cubicBezTo>
                  <a:cubicBezTo>
                    <a:pt x="1301375" y="11587"/>
                    <a:pt x="1293409" y="17380"/>
                    <a:pt x="1286891" y="25346"/>
                  </a:cubicBezTo>
                  <a:cubicBezTo>
                    <a:pt x="1206507" y="122387"/>
                    <a:pt x="1105846" y="162217"/>
                    <a:pt x="982735" y="147009"/>
                  </a:cubicBezTo>
                  <a:cubicBezTo>
                    <a:pt x="954492" y="143388"/>
                    <a:pt x="931318" y="134698"/>
                    <a:pt x="911041" y="113696"/>
                  </a:cubicBezTo>
                  <a:cubicBezTo>
                    <a:pt x="904523" y="106455"/>
                    <a:pt x="900902" y="93419"/>
                    <a:pt x="884970" y="95592"/>
                  </a:cubicBezTo>
                  <a:cubicBezTo>
                    <a:pt x="884970" y="118042"/>
                    <a:pt x="885694" y="141215"/>
                    <a:pt x="884970" y="163665"/>
                  </a:cubicBezTo>
                  <a:cubicBezTo>
                    <a:pt x="884970" y="175976"/>
                    <a:pt x="887143" y="182494"/>
                    <a:pt x="900178" y="183942"/>
                  </a:cubicBezTo>
                  <a:cubicBezTo>
                    <a:pt x="958837" y="191184"/>
                    <a:pt x="1018220" y="207116"/>
                    <a:pt x="1078327" y="196977"/>
                  </a:cubicBezTo>
                  <a:cubicBezTo>
                    <a:pt x="1136985" y="186839"/>
                    <a:pt x="1195644" y="173079"/>
                    <a:pt x="1254303" y="160768"/>
                  </a:cubicBezTo>
                  <a:cubicBezTo>
                    <a:pt x="1241992" y="175976"/>
                    <a:pt x="1223163" y="178873"/>
                    <a:pt x="1206507" y="182494"/>
                  </a:cubicBezTo>
                  <a:cubicBezTo>
                    <a:pt x="1115260" y="203495"/>
                    <a:pt x="1024013" y="217254"/>
                    <a:pt x="930594" y="193356"/>
                  </a:cubicBezTo>
                  <a:cubicBezTo>
                    <a:pt x="892936" y="183218"/>
                    <a:pt x="880625" y="194805"/>
                    <a:pt x="872659" y="232462"/>
                  </a:cubicBezTo>
                  <a:cubicBezTo>
                    <a:pt x="864693" y="270120"/>
                    <a:pt x="857451" y="308501"/>
                    <a:pt x="850210" y="346159"/>
                  </a:cubicBezTo>
                  <a:cubicBezTo>
                    <a:pt x="840795" y="393955"/>
                    <a:pt x="842968" y="394679"/>
                    <a:pt x="890764" y="394679"/>
                  </a:cubicBezTo>
                  <a:cubicBezTo>
                    <a:pt x="981286" y="394679"/>
                    <a:pt x="1068188" y="375126"/>
                    <a:pt x="1155090" y="357746"/>
                  </a:cubicBezTo>
                  <a:cubicBezTo>
                    <a:pt x="1163056" y="357021"/>
                    <a:pt x="1170298" y="356297"/>
                    <a:pt x="1177540" y="354849"/>
                  </a:cubicBezTo>
                  <a:cubicBezTo>
                    <a:pt x="1188402" y="351228"/>
                    <a:pt x="1199989" y="349056"/>
                    <a:pt x="1210852" y="346883"/>
                  </a:cubicBezTo>
                  <a:cubicBezTo>
                    <a:pt x="1221715" y="343986"/>
                    <a:pt x="1231853" y="340365"/>
                    <a:pt x="1241268" y="337469"/>
                  </a:cubicBezTo>
                  <a:cubicBezTo>
                    <a:pt x="1232577" y="341814"/>
                    <a:pt x="1222439" y="344710"/>
                    <a:pt x="1210852" y="346883"/>
                  </a:cubicBezTo>
                  <a:cubicBezTo>
                    <a:pt x="1200713" y="349780"/>
                    <a:pt x="1189127" y="352676"/>
                    <a:pt x="1177540" y="354849"/>
                  </a:cubicBezTo>
                  <a:cubicBezTo>
                    <a:pt x="1169574" y="357021"/>
                    <a:pt x="1162332" y="360642"/>
                    <a:pt x="1155090" y="364988"/>
                  </a:cubicBezTo>
                  <a:cubicBezTo>
                    <a:pt x="1071809" y="388886"/>
                    <a:pt x="987804" y="415680"/>
                    <a:pt x="900178" y="413508"/>
                  </a:cubicBezTo>
                  <a:cubicBezTo>
                    <a:pt x="853830" y="412059"/>
                    <a:pt x="830657" y="430888"/>
                    <a:pt x="809655" y="469270"/>
                  </a:cubicBezTo>
                  <a:cubicBezTo>
                    <a:pt x="735789" y="607588"/>
                    <a:pt x="724926" y="761115"/>
                    <a:pt x="710442" y="912469"/>
                  </a:cubicBezTo>
                  <a:cubicBezTo>
                    <a:pt x="708270" y="931298"/>
                    <a:pt x="732892" y="942160"/>
                    <a:pt x="751721" y="932022"/>
                  </a:cubicBezTo>
                  <a:cubicBezTo>
                    <a:pt x="761859" y="926953"/>
                    <a:pt x="765480" y="916090"/>
                    <a:pt x="771274" y="906675"/>
                  </a:cubicBezTo>
                  <a:cubicBezTo>
                    <a:pt x="853106" y="770529"/>
                    <a:pt x="942905" y="639452"/>
                    <a:pt x="1042118" y="514893"/>
                  </a:cubicBezTo>
                  <a:cubicBezTo>
                    <a:pt x="1058774" y="494616"/>
                    <a:pt x="1076878" y="477236"/>
                    <a:pt x="1100052" y="464200"/>
                  </a:cubicBezTo>
                  <a:cubicBezTo>
                    <a:pt x="982011" y="612658"/>
                    <a:pt x="863245" y="759667"/>
                    <a:pt x="777067" y="932746"/>
                  </a:cubicBezTo>
                  <a:cubicBezTo>
                    <a:pt x="803862" y="934919"/>
                    <a:pt x="825587" y="937815"/>
                    <a:pt x="847313" y="938539"/>
                  </a:cubicBezTo>
                  <a:cubicBezTo>
                    <a:pt x="958113" y="942884"/>
                    <a:pt x="1068912" y="960265"/>
                    <a:pt x="1179712" y="934194"/>
                  </a:cubicBezTo>
                  <a:cubicBezTo>
                    <a:pt x="1209404" y="926953"/>
                    <a:pt x="1225336" y="914641"/>
                    <a:pt x="1230405" y="883502"/>
                  </a:cubicBezTo>
                  <a:cubicBezTo>
                    <a:pt x="1242716" y="808911"/>
                    <a:pt x="1232577" y="737217"/>
                    <a:pt x="1207955" y="660454"/>
                  </a:cubicBezTo>
                  <a:cubicBezTo>
                    <a:pt x="1234750" y="686524"/>
                    <a:pt x="1242716" y="720561"/>
                    <a:pt x="1268787" y="742286"/>
                  </a:cubicBezTo>
                  <a:cubicBezTo>
                    <a:pt x="1279649" y="656109"/>
                    <a:pt x="1282546" y="572828"/>
                    <a:pt x="1326721" y="499685"/>
                  </a:cubicBezTo>
                  <a:cubicBezTo>
                    <a:pt x="1304996" y="616279"/>
                    <a:pt x="1295581" y="734320"/>
                    <a:pt x="1260821" y="852362"/>
                  </a:cubicBezTo>
                  <a:cubicBezTo>
                    <a:pt x="1282546" y="845120"/>
                    <a:pt x="1297030" y="839326"/>
                    <a:pt x="1319479" y="831360"/>
                  </a:cubicBezTo>
                  <a:cubicBezTo>
                    <a:pt x="1282546" y="889295"/>
                    <a:pt x="1278201" y="953747"/>
                    <a:pt x="1232577" y="998646"/>
                  </a:cubicBezTo>
                  <a:cubicBezTo>
                    <a:pt x="1226784" y="1004440"/>
                    <a:pt x="1217370" y="1010233"/>
                    <a:pt x="1220266" y="1024717"/>
                  </a:cubicBezTo>
                  <a:cubicBezTo>
                    <a:pt x="1284719" y="991405"/>
                    <a:pt x="1350619" y="1005888"/>
                    <a:pt x="1415795" y="1016751"/>
                  </a:cubicBezTo>
                  <a:cubicBezTo>
                    <a:pt x="1416520" y="1016751"/>
                    <a:pt x="1416520" y="1016027"/>
                    <a:pt x="1417244" y="1016027"/>
                  </a:cubicBezTo>
                  <a:cubicBezTo>
                    <a:pt x="1417244" y="1018199"/>
                    <a:pt x="1416520" y="1020372"/>
                    <a:pt x="1416520" y="1021820"/>
                  </a:cubicBezTo>
                  <a:cubicBezTo>
                    <a:pt x="1475903" y="1039201"/>
                    <a:pt x="1531664" y="1065271"/>
                    <a:pt x="1584530" y="1094963"/>
                  </a:cubicBezTo>
                  <a:cubicBezTo>
                    <a:pt x="1584530" y="1095687"/>
                    <a:pt x="1584530" y="1096411"/>
                    <a:pt x="1584530" y="1097135"/>
                  </a:cubicBezTo>
                  <a:cubicBezTo>
                    <a:pt x="1591772" y="1109446"/>
                    <a:pt x="1619290" y="1113067"/>
                    <a:pt x="1601186" y="1136241"/>
                  </a:cubicBezTo>
                  <a:cubicBezTo>
                    <a:pt x="1585978" y="1155794"/>
                    <a:pt x="1570770" y="1149276"/>
                    <a:pt x="1554114" y="1138413"/>
                  </a:cubicBezTo>
                  <a:cubicBezTo>
                    <a:pt x="1494007" y="1097859"/>
                    <a:pt x="1425210" y="1077582"/>
                    <a:pt x="1356413" y="1059478"/>
                  </a:cubicBezTo>
                  <a:cubicBezTo>
                    <a:pt x="1341205" y="1055857"/>
                    <a:pt x="1304996" y="1071065"/>
                    <a:pt x="1315858" y="1029062"/>
                  </a:cubicBezTo>
                  <a:cubicBezTo>
                    <a:pt x="1316583" y="1027614"/>
                    <a:pt x="1313686" y="1025441"/>
                    <a:pt x="1311513" y="1023993"/>
                  </a:cubicBezTo>
                  <a:cubicBezTo>
                    <a:pt x="1292685" y="1011682"/>
                    <a:pt x="1236198" y="1026889"/>
                    <a:pt x="1223887" y="1047891"/>
                  </a:cubicBezTo>
                  <a:cubicBezTo>
                    <a:pt x="1215921" y="1060926"/>
                    <a:pt x="1210852" y="1076134"/>
                    <a:pt x="1202162" y="1089169"/>
                  </a:cubicBezTo>
                  <a:cubicBezTo>
                    <a:pt x="1188402" y="1109446"/>
                    <a:pt x="1194196" y="1116688"/>
                    <a:pt x="1215921" y="1123930"/>
                  </a:cubicBezTo>
                  <a:cubicBezTo>
                    <a:pt x="1265890" y="1140586"/>
                    <a:pt x="1265890" y="1141310"/>
                    <a:pt x="1282546" y="1184761"/>
                  </a:cubicBezTo>
                  <a:cubicBezTo>
                    <a:pt x="1236923" y="1127551"/>
                    <a:pt x="1173919" y="1128275"/>
                    <a:pt x="1122502" y="1107274"/>
                  </a:cubicBezTo>
                  <a:cubicBezTo>
                    <a:pt x="1124674" y="1094963"/>
                    <a:pt x="1135537" y="1095687"/>
                    <a:pt x="1142055" y="1090618"/>
                  </a:cubicBezTo>
                  <a:cubicBezTo>
                    <a:pt x="1150021" y="1084824"/>
                    <a:pt x="1158711" y="1080479"/>
                    <a:pt x="1166677" y="1075410"/>
                  </a:cubicBezTo>
                  <a:cubicBezTo>
                    <a:pt x="1181161" y="1065995"/>
                    <a:pt x="1189851" y="1050788"/>
                    <a:pt x="1186230" y="1035580"/>
                  </a:cubicBezTo>
                  <a:cubicBezTo>
                    <a:pt x="1181885" y="1017475"/>
                    <a:pt x="1163056" y="1022544"/>
                    <a:pt x="1149297" y="1023269"/>
                  </a:cubicBezTo>
                  <a:cubicBezTo>
                    <a:pt x="1027634" y="1028338"/>
                    <a:pt x="911765" y="1051512"/>
                    <a:pt x="809655" y="1123206"/>
                  </a:cubicBezTo>
                  <a:cubicBezTo>
                    <a:pt x="800241" y="1129723"/>
                    <a:pt x="791551" y="1139862"/>
                    <a:pt x="778516" y="1139862"/>
                  </a:cubicBezTo>
                  <a:cubicBezTo>
                    <a:pt x="777791" y="1140586"/>
                    <a:pt x="776343" y="1140586"/>
                    <a:pt x="775619" y="1140586"/>
                  </a:cubicBezTo>
                  <a:cubicBezTo>
                    <a:pt x="776343" y="1136241"/>
                    <a:pt x="761859" y="1132620"/>
                    <a:pt x="774170" y="1126102"/>
                  </a:cubicBezTo>
                  <a:cubicBezTo>
                    <a:pt x="819070" y="1102204"/>
                    <a:pt x="863969" y="1077582"/>
                    <a:pt x="908144" y="1053684"/>
                  </a:cubicBezTo>
                  <a:cubicBezTo>
                    <a:pt x="916110" y="1049339"/>
                    <a:pt x="932042" y="1046442"/>
                    <a:pt x="928421" y="1036304"/>
                  </a:cubicBezTo>
                  <a:cubicBezTo>
                    <a:pt x="917558" y="1001543"/>
                    <a:pt x="945077" y="1013130"/>
                    <a:pt x="956664" y="1012406"/>
                  </a:cubicBezTo>
                  <a:cubicBezTo>
                    <a:pt x="1018944" y="1010233"/>
                    <a:pt x="1082672" y="1010958"/>
                    <a:pt x="1144952" y="1010233"/>
                  </a:cubicBezTo>
                  <a:cubicBezTo>
                    <a:pt x="1198541" y="1010233"/>
                    <a:pt x="1203610" y="1005164"/>
                    <a:pt x="1207231" y="947230"/>
                  </a:cubicBezTo>
                  <a:cubicBezTo>
                    <a:pt x="1171746" y="955920"/>
                    <a:pt x="1131916" y="949402"/>
                    <a:pt x="1107294" y="992129"/>
                  </a:cubicBezTo>
                  <a:cubicBezTo>
                    <a:pt x="1094259" y="1015303"/>
                    <a:pt x="1062395" y="1005164"/>
                    <a:pt x="1051532" y="978369"/>
                  </a:cubicBezTo>
                  <a:cubicBezTo>
                    <a:pt x="1046463" y="965334"/>
                    <a:pt x="1037773" y="960265"/>
                    <a:pt x="1024013" y="960265"/>
                  </a:cubicBezTo>
                  <a:cubicBezTo>
                    <a:pt x="1004460" y="959541"/>
                    <a:pt x="999391" y="976197"/>
                    <a:pt x="989252" y="988508"/>
                  </a:cubicBezTo>
                  <a:cubicBezTo>
                    <a:pt x="976217" y="1003716"/>
                    <a:pt x="963906" y="1012406"/>
                    <a:pt x="949422" y="990680"/>
                  </a:cubicBezTo>
                  <a:cubicBezTo>
                    <a:pt x="917558" y="942884"/>
                    <a:pt x="901626" y="942160"/>
                    <a:pt x="865417" y="984163"/>
                  </a:cubicBezTo>
                  <a:cubicBezTo>
                    <a:pt x="862521" y="987059"/>
                    <a:pt x="857451" y="989232"/>
                    <a:pt x="852382" y="992853"/>
                  </a:cubicBezTo>
                  <a:cubicBezTo>
                    <a:pt x="848037" y="978369"/>
                    <a:pt x="845140" y="966058"/>
                    <a:pt x="840071" y="949402"/>
                  </a:cubicBezTo>
                  <a:cubicBezTo>
                    <a:pt x="808207" y="987784"/>
                    <a:pt x="771274" y="1003716"/>
                    <a:pt x="724926" y="1002267"/>
                  </a:cubicBezTo>
                  <a:cubicBezTo>
                    <a:pt x="769101" y="1005888"/>
                    <a:pt x="814000" y="1008785"/>
                    <a:pt x="858176" y="1012406"/>
                  </a:cubicBezTo>
                  <a:cubicBezTo>
                    <a:pt x="861072" y="1029786"/>
                    <a:pt x="852382" y="1042097"/>
                    <a:pt x="843692" y="1053684"/>
                  </a:cubicBezTo>
                  <a:cubicBezTo>
                    <a:pt x="832829" y="1067444"/>
                    <a:pt x="820518" y="1086997"/>
                    <a:pt x="801689" y="1082652"/>
                  </a:cubicBezTo>
                  <a:cubicBezTo>
                    <a:pt x="786482" y="1079755"/>
                    <a:pt x="798793" y="1055857"/>
                    <a:pt x="787206" y="1039925"/>
                  </a:cubicBezTo>
                  <a:cubicBezTo>
                    <a:pt x="768377" y="1068168"/>
                    <a:pt x="730720" y="1079031"/>
                    <a:pt x="734340" y="1121033"/>
                  </a:cubicBezTo>
                  <a:cubicBezTo>
                    <a:pt x="735065" y="1128275"/>
                    <a:pt x="729995" y="1128275"/>
                    <a:pt x="725650" y="1128275"/>
                  </a:cubicBezTo>
                  <a:cubicBezTo>
                    <a:pt x="696683" y="1126827"/>
                    <a:pt x="665543" y="1138413"/>
                    <a:pt x="638749" y="1119585"/>
                  </a:cubicBezTo>
                  <a:cubicBezTo>
                    <a:pt x="685096" y="1119585"/>
                    <a:pt x="685096" y="1115240"/>
                    <a:pt x="684372" y="1059478"/>
                  </a:cubicBezTo>
                  <a:cubicBezTo>
                    <a:pt x="684372" y="1044994"/>
                    <a:pt x="685096" y="1029786"/>
                    <a:pt x="684372" y="1015303"/>
                  </a:cubicBezTo>
                  <a:cubicBezTo>
                    <a:pt x="683648" y="998646"/>
                    <a:pt x="690165" y="970403"/>
                    <a:pt x="656853" y="993577"/>
                  </a:cubicBezTo>
                  <a:cubicBezTo>
                    <a:pt x="648887" y="1000095"/>
                    <a:pt x="644542" y="990680"/>
                    <a:pt x="639473" y="987059"/>
                  </a:cubicBezTo>
                  <a:cubicBezTo>
                    <a:pt x="628610" y="979818"/>
                    <a:pt x="623541" y="965334"/>
                    <a:pt x="607609" y="964610"/>
                  </a:cubicBezTo>
                  <a:cubicBezTo>
                    <a:pt x="595298" y="977645"/>
                    <a:pt x="611230" y="995750"/>
                    <a:pt x="599643" y="1009509"/>
                  </a:cubicBezTo>
                  <a:cubicBezTo>
                    <a:pt x="580814" y="1003716"/>
                    <a:pt x="559813" y="1001543"/>
                    <a:pt x="548226" y="983439"/>
                  </a:cubicBezTo>
                  <a:cubicBezTo>
                    <a:pt x="542432" y="974749"/>
                    <a:pt x="538087" y="972576"/>
                    <a:pt x="528673" y="977645"/>
                  </a:cubicBezTo>
                  <a:cubicBezTo>
                    <a:pt x="519983" y="982714"/>
                    <a:pt x="512017" y="987059"/>
                    <a:pt x="514189" y="1000095"/>
                  </a:cubicBezTo>
                  <a:cubicBezTo>
                    <a:pt x="517810" y="1024717"/>
                    <a:pt x="524328" y="1048615"/>
                    <a:pt x="522879" y="1073237"/>
                  </a:cubicBezTo>
                  <a:cubicBezTo>
                    <a:pt x="521431" y="1100756"/>
                    <a:pt x="531570" y="1116688"/>
                    <a:pt x="554019" y="1123930"/>
                  </a:cubicBezTo>
                  <a:cubicBezTo>
                    <a:pt x="535191" y="1129723"/>
                    <a:pt x="519259" y="1142034"/>
                    <a:pt x="505499" y="1157966"/>
                  </a:cubicBezTo>
                  <a:cubicBezTo>
                    <a:pt x="500430" y="1163760"/>
                    <a:pt x="497533" y="1178968"/>
                    <a:pt x="484498" y="1168105"/>
                  </a:cubicBezTo>
                  <a:cubicBezTo>
                    <a:pt x="470738" y="1156518"/>
                    <a:pt x="483774" y="1150725"/>
                    <a:pt x="490291" y="1142759"/>
                  </a:cubicBezTo>
                  <a:cubicBezTo>
                    <a:pt x="509844" y="1118136"/>
                    <a:pt x="521431" y="1088445"/>
                    <a:pt x="514913" y="1057305"/>
                  </a:cubicBezTo>
                  <a:cubicBezTo>
                    <a:pt x="505499" y="1007337"/>
                    <a:pt x="496085" y="957368"/>
                    <a:pt x="474359" y="910296"/>
                  </a:cubicBezTo>
                  <a:cubicBezTo>
                    <a:pt x="465669" y="891468"/>
                    <a:pt x="462048" y="871190"/>
                    <a:pt x="459876" y="842947"/>
                  </a:cubicBezTo>
                  <a:cubicBezTo>
                    <a:pt x="485946" y="884226"/>
                    <a:pt x="488843" y="925504"/>
                    <a:pt x="509844" y="968955"/>
                  </a:cubicBezTo>
                  <a:cubicBezTo>
                    <a:pt x="521431" y="882777"/>
                    <a:pt x="517810" y="806014"/>
                    <a:pt x="501154" y="729251"/>
                  </a:cubicBezTo>
                  <a:cubicBezTo>
                    <a:pt x="500430" y="723457"/>
                    <a:pt x="496085" y="717664"/>
                    <a:pt x="492464" y="720561"/>
                  </a:cubicBezTo>
                  <a:cubicBezTo>
                    <a:pt x="475083" y="734320"/>
                    <a:pt x="460600" y="714043"/>
                    <a:pt x="444668" y="716940"/>
                  </a:cubicBezTo>
                  <a:cubicBezTo>
                    <a:pt x="443944" y="716940"/>
                    <a:pt x="443219" y="717664"/>
                    <a:pt x="442495" y="719112"/>
                  </a:cubicBezTo>
                  <a:cubicBezTo>
                    <a:pt x="441771" y="720561"/>
                    <a:pt x="442495" y="722009"/>
                    <a:pt x="444668" y="722733"/>
                  </a:cubicBezTo>
                  <a:cubicBezTo>
                    <a:pt x="469290" y="756770"/>
                    <a:pt x="443219" y="786461"/>
                    <a:pt x="433805" y="814704"/>
                  </a:cubicBezTo>
                  <a:cubicBezTo>
                    <a:pt x="428736" y="829912"/>
                    <a:pt x="405562" y="807463"/>
                    <a:pt x="389630" y="806738"/>
                  </a:cubicBezTo>
                  <a:cubicBezTo>
                    <a:pt x="377319" y="806014"/>
                    <a:pt x="366456" y="794427"/>
                    <a:pt x="350524" y="803117"/>
                  </a:cubicBezTo>
                  <a:cubicBezTo>
                    <a:pt x="373698" y="817601"/>
                    <a:pt x="386733" y="836430"/>
                    <a:pt x="380216" y="864673"/>
                  </a:cubicBezTo>
                  <a:cubicBezTo>
                    <a:pt x="376595" y="880605"/>
                    <a:pt x="389630" y="887847"/>
                    <a:pt x="401941" y="894364"/>
                  </a:cubicBezTo>
                  <a:cubicBezTo>
                    <a:pt x="411355" y="898709"/>
                    <a:pt x="422218" y="902330"/>
                    <a:pt x="430184" y="908848"/>
                  </a:cubicBezTo>
                  <a:cubicBezTo>
                    <a:pt x="441771" y="918986"/>
                    <a:pt x="446840" y="935643"/>
                    <a:pt x="439599" y="948678"/>
                  </a:cubicBezTo>
                  <a:cubicBezTo>
                    <a:pt x="433081" y="960989"/>
                    <a:pt x="420046" y="950126"/>
                    <a:pt x="410631" y="947230"/>
                  </a:cubicBezTo>
                  <a:cubicBezTo>
                    <a:pt x="372974" y="935643"/>
                    <a:pt x="335316" y="922607"/>
                    <a:pt x="296211" y="911745"/>
                  </a:cubicBezTo>
                  <a:cubicBezTo>
                    <a:pt x="217999" y="890743"/>
                    <a:pt x="93440" y="942160"/>
                    <a:pt x="88370" y="1031235"/>
                  </a:cubicBezTo>
                  <a:cubicBezTo>
                    <a:pt x="84750" y="1096411"/>
                    <a:pt x="62300" y="1157242"/>
                    <a:pt x="34781" y="1216625"/>
                  </a:cubicBezTo>
                  <a:cubicBezTo>
                    <a:pt x="18125" y="1252834"/>
                    <a:pt x="-704" y="1290492"/>
                    <a:pt x="20" y="1327425"/>
                  </a:cubicBezTo>
                  <a:cubicBezTo>
                    <a:pt x="1469" y="1435328"/>
                    <a:pt x="46368" y="1532368"/>
                    <a:pt x="167306" y="1563508"/>
                  </a:cubicBezTo>
                  <a:cubicBezTo>
                    <a:pt x="172375" y="1564957"/>
                    <a:pt x="178169" y="1571474"/>
                    <a:pt x="186859" y="1574371"/>
                  </a:cubicBezTo>
                  <a:close/>
                  <a:moveTo>
                    <a:pt x="724926" y="1504125"/>
                  </a:moveTo>
                  <a:cubicBezTo>
                    <a:pt x="729271" y="1542507"/>
                    <a:pt x="749548" y="1570026"/>
                    <a:pt x="782136" y="1591027"/>
                  </a:cubicBezTo>
                  <a:cubicBezTo>
                    <a:pt x="800965" y="1603338"/>
                    <a:pt x="800241" y="1628684"/>
                    <a:pt x="797344" y="1651134"/>
                  </a:cubicBezTo>
                  <a:cubicBezTo>
                    <a:pt x="782861" y="1654755"/>
                    <a:pt x="772722" y="1643168"/>
                    <a:pt x="759687" y="1643168"/>
                  </a:cubicBezTo>
                  <a:cubicBezTo>
                    <a:pt x="748824" y="1652582"/>
                    <a:pt x="771274" y="1665618"/>
                    <a:pt x="755342" y="1675756"/>
                  </a:cubicBezTo>
                  <a:cubicBezTo>
                    <a:pt x="725650" y="1622167"/>
                    <a:pt x="717684" y="1564957"/>
                    <a:pt x="724926" y="1504125"/>
                  </a:cubicBezTo>
                  <a:close/>
                  <a:moveTo>
                    <a:pt x="1478075" y="820498"/>
                  </a:moveTo>
                  <a:cubicBezTo>
                    <a:pt x="1576564" y="836430"/>
                    <a:pt x="1665638" y="866121"/>
                    <a:pt x="1727194" y="950126"/>
                  </a:cubicBezTo>
                  <a:cubicBezTo>
                    <a:pt x="1732263" y="957368"/>
                    <a:pt x="1752540" y="967507"/>
                    <a:pt x="1732263" y="981266"/>
                  </a:cubicBezTo>
                  <a:cubicBezTo>
                    <a:pt x="1717779" y="991405"/>
                    <a:pt x="1705468" y="994301"/>
                    <a:pt x="1691709" y="979093"/>
                  </a:cubicBezTo>
                  <a:cubicBezTo>
                    <a:pt x="1675052" y="961713"/>
                    <a:pt x="1659120" y="943609"/>
                    <a:pt x="1636671" y="932746"/>
                  </a:cubicBezTo>
                  <a:cubicBezTo>
                    <a:pt x="1636671" y="931298"/>
                    <a:pt x="1636671" y="929849"/>
                    <a:pt x="1636671" y="929125"/>
                  </a:cubicBezTo>
                  <a:cubicBezTo>
                    <a:pt x="1635222" y="927677"/>
                    <a:pt x="1633050" y="926953"/>
                    <a:pt x="1631602" y="925504"/>
                  </a:cubicBezTo>
                  <a:cubicBezTo>
                    <a:pt x="1625084" y="920435"/>
                    <a:pt x="1617842" y="916090"/>
                    <a:pt x="1610600" y="911745"/>
                  </a:cubicBezTo>
                  <a:cubicBezTo>
                    <a:pt x="1610600" y="911745"/>
                    <a:pt x="1610600" y="911745"/>
                    <a:pt x="1610600" y="911745"/>
                  </a:cubicBezTo>
                  <a:cubicBezTo>
                    <a:pt x="1606979" y="909572"/>
                    <a:pt x="1603359" y="907400"/>
                    <a:pt x="1599738" y="905227"/>
                  </a:cubicBezTo>
                  <a:cubicBezTo>
                    <a:pt x="1599738" y="905227"/>
                    <a:pt x="1599738" y="905227"/>
                    <a:pt x="1599738" y="905227"/>
                  </a:cubicBezTo>
                  <a:cubicBezTo>
                    <a:pt x="1596117" y="903054"/>
                    <a:pt x="1592496" y="901606"/>
                    <a:pt x="1588875" y="899434"/>
                  </a:cubicBezTo>
                  <a:cubicBezTo>
                    <a:pt x="1588875" y="899434"/>
                    <a:pt x="1588875" y="899434"/>
                    <a:pt x="1588875" y="899434"/>
                  </a:cubicBezTo>
                  <a:cubicBezTo>
                    <a:pt x="1585254" y="897985"/>
                    <a:pt x="1581633" y="895813"/>
                    <a:pt x="1578012" y="894364"/>
                  </a:cubicBezTo>
                  <a:cubicBezTo>
                    <a:pt x="1578012" y="894364"/>
                    <a:pt x="1578012" y="894364"/>
                    <a:pt x="1577288" y="894364"/>
                  </a:cubicBezTo>
                  <a:cubicBezTo>
                    <a:pt x="1573667" y="892916"/>
                    <a:pt x="1570046" y="891468"/>
                    <a:pt x="1567149" y="890019"/>
                  </a:cubicBezTo>
                  <a:cubicBezTo>
                    <a:pt x="1567149" y="890019"/>
                    <a:pt x="1566425" y="890019"/>
                    <a:pt x="1566425" y="890019"/>
                  </a:cubicBezTo>
                  <a:cubicBezTo>
                    <a:pt x="1562804" y="888571"/>
                    <a:pt x="1559908" y="887123"/>
                    <a:pt x="1556287" y="885674"/>
                  </a:cubicBezTo>
                  <a:cubicBezTo>
                    <a:pt x="1555562" y="885674"/>
                    <a:pt x="1555562" y="885674"/>
                    <a:pt x="1554838" y="884950"/>
                  </a:cubicBezTo>
                  <a:cubicBezTo>
                    <a:pt x="1551217" y="883502"/>
                    <a:pt x="1548321" y="882777"/>
                    <a:pt x="1544700" y="881329"/>
                  </a:cubicBezTo>
                  <a:cubicBezTo>
                    <a:pt x="1543976" y="881329"/>
                    <a:pt x="1543251" y="881329"/>
                    <a:pt x="1543251" y="880605"/>
                  </a:cubicBezTo>
                  <a:cubicBezTo>
                    <a:pt x="1540355" y="879881"/>
                    <a:pt x="1536734" y="878432"/>
                    <a:pt x="1533837" y="877708"/>
                  </a:cubicBezTo>
                  <a:cubicBezTo>
                    <a:pt x="1533113" y="877708"/>
                    <a:pt x="1532389" y="876984"/>
                    <a:pt x="1531664" y="876984"/>
                  </a:cubicBezTo>
                  <a:cubicBezTo>
                    <a:pt x="1528768" y="876260"/>
                    <a:pt x="1525147" y="875536"/>
                    <a:pt x="1522250" y="874811"/>
                  </a:cubicBezTo>
                  <a:cubicBezTo>
                    <a:pt x="1521526" y="874811"/>
                    <a:pt x="1520078" y="874087"/>
                    <a:pt x="1519353" y="874087"/>
                  </a:cubicBezTo>
                  <a:cubicBezTo>
                    <a:pt x="1516457" y="873363"/>
                    <a:pt x="1513560" y="872639"/>
                    <a:pt x="1510663" y="871915"/>
                  </a:cubicBezTo>
                  <a:cubicBezTo>
                    <a:pt x="1509215" y="871915"/>
                    <a:pt x="1508491" y="871190"/>
                    <a:pt x="1507042" y="871190"/>
                  </a:cubicBezTo>
                  <a:cubicBezTo>
                    <a:pt x="1504146" y="870466"/>
                    <a:pt x="1501249" y="870466"/>
                    <a:pt x="1499076" y="869742"/>
                  </a:cubicBezTo>
                  <a:cubicBezTo>
                    <a:pt x="1497628" y="869742"/>
                    <a:pt x="1496180" y="869018"/>
                    <a:pt x="1494731" y="869018"/>
                  </a:cubicBezTo>
                  <a:cubicBezTo>
                    <a:pt x="1491834" y="868294"/>
                    <a:pt x="1489662" y="868294"/>
                    <a:pt x="1486765" y="868294"/>
                  </a:cubicBezTo>
                  <a:cubicBezTo>
                    <a:pt x="1484593" y="868294"/>
                    <a:pt x="1483144" y="867570"/>
                    <a:pt x="1480972" y="867570"/>
                  </a:cubicBezTo>
                  <a:cubicBezTo>
                    <a:pt x="1478799" y="867570"/>
                    <a:pt x="1476627" y="866845"/>
                    <a:pt x="1474454" y="866845"/>
                  </a:cubicBezTo>
                  <a:cubicBezTo>
                    <a:pt x="1472282" y="866845"/>
                    <a:pt x="1469385" y="866845"/>
                    <a:pt x="1467212" y="866121"/>
                  </a:cubicBezTo>
                  <a:cubicBezTo>
                    <a:pt x="1465764" y="866121"/>
                    <a:pt x="1463591" y="866121"/>
                    <a:pt x="1462143" y="866121"/>
                  </a:cubicBezTo>
                  <a:cubicBezTo>
                    <a:pt x="1457798" y="866121"/>
                    <a:pt x="1453453" y="866121"/>
                    <a:pt x="1449832" y="866121"/>
                  </a:cubicBezTo>
                  <a:cubicBezTo>
                    <a:pt x="1443314" y="866845"/>
                    <a:pt x="1436797" y="866845"/>
                    <a:pt x="1429555" y="867570"/>
                  </a:cubicBezTo>
                  <a:cubicBezTo>
                    <a:pt x="1407829" y="864673"/>
                    <a:pt x="1384656" y="870466"/>
                    <a:pt x="1360758" y="863949"/>
                  </a:cubicBezTo>
                  <a:cubicBezTo>
                    <a:pt x="1394794" y="830636"/>
                    <a:pt x="1428831" y="812532"/>
                    <a:pt x="1478075" y="820498"/>
                  </a:cubicBezTo>
                  <a:close/>
                  <a:moveTo>
                    <a:pt x="1627256" y="932022"/>
                  </a:moveTo>
                  <a:cubicBezTo>
                    <a:pt x="1626532" y="933470"/>
                    <a:pt x="1626532" y="934919"/>
                    <a:pt x="1625808" y="937091"/>
                  </a:cubicBezTo>
                  <a:cubicBezTo>
                    <a:pt x="1623636" y="934919"/>
                    <a:pt x="1622187" y="932746"/>
                    <a:pt x="1620015" y="931298"/>
                  </a:cubicBezTo>
                  <a:cubicBezTo>
                    <a:pt x="1622187" y="931298"/>
                    <a:pt x="1624360" y="932022"/>
                    <a:pt x="1627256" y="932022"/>
                  </a:cubicBezTo>
                  <a:close/>
                  <a:moveTo>
                    <a:pt x="1444763" y="871190"/>
                  </a:moveTo>
                  <a:cubicBezTo>
                    <a:pt x="1445487" y="871190"/>
                    <a:pt x="1446211" y="871190"/>
                    <a:pt x="1446935" y="871915"/>
                  </a:cubicBezTo>
                  <a:cubicBezTo>
                    <a:pt x="1447659" y="872639"/>
                    <a:pt x="1448384" y="873363"/>
                    <a:pt x="1448384" y="873363"/>
                  </a:cubicBezTo>
                  <a:cubicBezTo>
                    <a:pt x="1446211" y="872639"/>
                    <a:pt x="1444763" y="871915"/>
                    <a:pt x="1442590" y="871915"/>
                  </a:cubicBezTo>
                  <a:cubicBezTo>
                    <a:pt x="1438245" y="872639"/>
                    <a:pt x="1433900" y="872639"/>
                    <a:pt x="1429555" y="872639"/>
                  </a:cubicBezTo>
                  <a:cubicBezTo>
                    <a:pt x="1423761" y="873363"/>
                    <a:pt x="1417968" y="874087"/>
                    <a:pt x="1412899" y="872639"/>
                  </a:cubicBezTo>
                  <a:cubicBezTo>
                    <a:pt x="1417968" y="871915"/>
                    <a:pt x="1423761" y="872639"/>
                    <a:pt x="1429555" y="872639"/>
                  </a:cubicBezTo>
                  <a:cubicBezTo>
                    <a:pt x="1433900" y="871915"/>
                    <a:pt x="1438245" y="871190"/>
                    <a:pt x="1442590" y="871915"/>
                  </a:cubicBezTo>
                  <a:cubicBezTo>
                    <a:pt x="1444039" y="871915"/>
                    <a:pt x="1444763" y="871915"/>
                    <a:pt x="1444763" y="871190"/>
                  </a:cubicBezTo>
                  <a:cubicBezTo>
                    <a:pt x="1444763" y="871190"/>
                    <a:pt x="1444763" y="871190"/>
                    <a:pt x="1444763" y="871190"/>
                  </a:cubicBezTo>
                  <a:close/>
                  <a:moveTo>
                    <a:pt x="1596117" y="1093514"/>
                  </a:moveTo>
                  <a:cubicBezTo>
                    <a:pt x="1594668" y="1092790"/>
                    <a:pt x="1593220" y="1091342"/>
                    <a:pt x="1592496" y="1090618"/>
                  </a:cubicBezTo>
                  <a:cubicBezTo>
                    <a:pt x="1593944" y="1089169"/>
                    <a:pt x="1595392" y="1088445"/>
                    <a:pt x="1596841" y="1086997"/>
                  </a:cubicBezTo>
                  <a:cubicBezTo>
                    <a:pt x="1603359" y="1073961"/>
                    <a:pt x="1593944" y="1065271"/>
                    <a:pt x="1584530" y="1058029"/>
                  </a:cubicBezTo>
                  <a:cubicBezTo>
                    <a:pt x="1543976" y="1029786"/>
                    <a:pt x="1497628" y="1011682"/>
                    <a:pt x="1449108" y="1000095"/>
                  </a:cubicBezTo>
                  <a:cubicBezTo>
                    <a:pt x="1437521" y="997198"/>
                    <a:pt x="1427382" y="1000095"/>
                    <a:pt x="1420141" y="1008785"/>
                  </a:cubicBezTo>
                  <a:cubicBezTo>
                    <a:pt x="1420141" y="1008785"/>
                    <a:pt x="1420141" y="1009509"/>
                    <a:pt x="1420141" y="1009509"/>
                  </a:cubicBezTo>
                  <a:cubicBezTo>
                    <a:pt x="1420141" y="1009509"/>
                    <a:pt x="1420141" y="1009509"/>
                    <a:pt x="1420141" y="1009509"/>
                  </a:cubicBezTo>
                  <a:cubicBezTo>
                    <a:pt x="1417244" y="1007337"/>
                    <a:pt x="1411450" y="1005888"/>
                    <a:pt x="1411450" y="1003716"/>
                  </a:cubicBezTo>
                  <a:cubicBezTo>
                    <a:pt x="1411450" y="976197"/>
                    <a:pt x="1412174" y="976197"/>
                    <a:pt x="1378138" y="980542"/>
                  </a:cubicBezTo>
                  <a:cubicBezTo>
                    <a:pt x="1373793" y="981266"/>
                    <a:pt x="1368724" y="980542"/>
                    <a:pt x="1362930" y="980542"/>
                  </a:cubicBezTo>
                  <a:cubicBezTo>
                    <a:pt x="1362206" y="976921"/>
                    <a:pt x="1361482" y="974024"/>
                    <a:pt x="1362206" y="971128"/>
                  </a:cubicBezTo>
                  <a:cubicBezTo>
                    <a:pt x="1365103" y="955196"/>
                    <a:pt x="1387552" y="936367"/>
                    <a:pt x="1370172" y="926228"/>
                  </a:cubicBezTo>
                  <a:cubicBezTo>
                    <a:pt x="1357137" y="918262"/>
                    <a:pt x="1344826" y="944333"/>
                    <a:pt x="1331066" y="953747"/>
                  </a:cubicBezTo>
                  <a:cubicBezTo>
                    <a:pt x="1322376" y="960265"/>
                    <a:pt x="1314410" y="968231"/>
                    <a:pt x="1304996" y="976921"/>
                  </a:cubicBezTo>
                  <a:cubicBezTo>
                    <a:pt x="1310065" y="909572"/>
                    <a:pt x="1333963" y="886398"/>
                    <a:pt x="1397691" y="886398"/>
                  </a:cubicBezTo>
                  <a:cubicBezTo>
                    <a:pt x="1417244" y="886398"/>
                    <a:pt x="1436797" y="885674"/>
                    <a:pt x="1456350" y="885674"/>
                  </a:cubicBezTo>
                  <a:cubicBezTo>
                    <a:pt x="1457074" y="883502"/>
                    <a:pt x="1457798" y="881329"/>
                    <a:pt x="1457798" y="879156"/>
                  </a:cubicBezTo>
                  <a:cubicBezTo>
                    <a:pt x="1457798" y="878432"/>
                    <a:pt x="1457074" y="878432"/>
                    <a:pt x="1456350" y="878432"/>
                  </a:cubicBezTo>
                  <a:cubicBezTo>
                    <a:pt x="1458522" y="879156"/>
                    <a:pt x="1461419" y="879881"/>
                    <a:pt x="1463591" y="879881"/>
                  </a:cubicBezTo>
                  <a:cubicBezTo>
                    <a:pt x="1462867" y="880605"/>
                    <a:pt x="1461419" y="881329"/>
                    <a:pt x="1460695" y="882053"/>
                  </a:cubicBezTo>
                  <a:cubicBezTo>
                    <a:pt x="1467936" y="882777"/>
                    <a:pt x="1474454" y="884226"/>
                    <a:pt x="1481696" y="885674"/>
                  </a:cubicBezTo>
                  <a:cubicBezTo>
                    <a:pt x="1482420" y="885674"/>
                    <a:pt x="1483144" y="885674"/>
                    <a:pt x="1483144" y="885674"/>
                  </a:cubicBezTo>
                  <a:cubicBezTo>
                    <a:pt x="1489662" y="887123"/>
                    <a:pt x="1496180" y="888571"/>
                    <a:pt x="1502697" y="890019"/>
                  </a:cubicBezTo>
                  <a:cubicBezTo>
                    <a:pt x="1503421" y="890019"/>
                    <a:pt x="1504146" y="890743"/>
                    <a:pt x="1504870" y="890743"/>
                  </a:cubicBezTo>
                  <a:cubicBezTo>
                    <a:pt x="1511387" y="892192"/>
                    <a:pt x="1517905" y="894364"/>
                    <a:pt x="1524423" y="895813"/>
                  </a:cubicBezTo>
                  <a:cubicBezTo>
                    <a:pt x="1525147" y="895813"/>
                    <a:pt x="1525871" y="896537"/>
                    <a:pt x="1526595" y="896537"/>
                  </a:cubicBezTo>
                  <a:cubicBezTo>
                    <a:pt x="1533113" y="898709"/>
                    <a:pt x="1539631" y="900882"/>
                    <a:pt x="1545424" y="903054"/>
                  </a:cubicBezTo>
                  <a:cubicBezTo>
                    <a:pt x="1546148" y="903054"/>
                    <a:pt x="1546872" y="903779"/>
                    <a:pt x="1547596" y="903779"/>
                  </a:cubicBezTo>
                  <a:cubicBezTo>
                    <a:pt x="1554114" y="905951"/>
                    <a:pt x="1559908" y="908848"/>
                    <a:pt x="1566425" y="911020"/>
                  </a:cubicBezTo>
                  <a:cubicBezTo>
                    <a:pt x="1567149" y="911020"/>
                    <a:pt x="1567149" y="911745"/>
                    <a:pt x="1567874" y="911745"/>
                  </a:cubicBezTo>
                  <a:cubicBezTo>
                    <a:pt x="1574391" y="914641"/>
                    <a:pt x="1580909" y="917538"/>
                    <a:pt x="1586702" y="920435"/>
                  </a:cubicBezTo>
                  <a:cubicBezTo>
                    <a:pt x="1586702" y="920435"/>
                    <a:pt x="1586702" y="920435"/>
                    <a:pt x="1586702" y="920435"/>
                  </a:cubicBezTo>
                  <a:cubicBezTo>
                    <a:pt x="1604083" y="929125"/>
                    <a:pt x="1620739" y="939263"/>
                    <a:pt x="1636671" y="950850"/>
                  </a:cubicBezTo>
                  <a:cubicBezTo>
                    <a:pt x="1636671" y="950126"/>
                    <a:pt x="1636671" y="949402"/>
                    <a:pt x="1636671" y="948678"/>
                  </a:cubicBezTo>
                  <a:cubicBezTo>
                    <a:pt x="1638119" y="950850"/>
                    <a:pt x="1639568" y="952299"/>
                    <a:pt x="1640292" y="954471"/>
                  </a:cubicBezTo>
                  <a:cubicBezTo>
                    <a:pt x="1656948" y="967507"/>
                    <a:pt x="1672880" y="980542"/>
                    <a:pt x="1693881" y="997198"/>
                  </a:cubicBezTo>
                  <a:cubicBezTo>
                    <a:pt x="1655500" y="1016751"/>
                    <a:pt x="1640292" y="1040649"/>
                    <a:pt x="1638119" y="1072513"/>
                  </a:cubicBezTo>
                  <a:cubicBezTo>
                    <a:pt x="1635947" y="1105101"/>
                    <a:pt x="1622187" y="1113067"/>
                    <a:pt x="1596117" y="1093514"/>
                  </a:cubicBezTo>
                  <a:close/>
                  <a:moveTo>
                    <a:pt x="1172470" y="1212280"/>
                  </a:moveTo>
                  <a:cubicBezTo>
                    <a:pt x="1192747" y="1220246"/>
                    <a:pt x="1214473" y="1218073"/>
                    <a:pt x="1236923" y="1210108"/>
                  </a:cubicBezTo>
                  <a:cubicBezTo>
                    <a:pt x="1223887" y="1241972"/>
                    <a:pt x="1147124" y="1230385"/>
                    <a:pt x="1113087" y="1189830"/>
                  </a:cubicBezTo>
                  <a:cubicBezTo>
                    <a:pt x="1132640" y="1197072"/>
                    <a:pt x="1152193" y="1204314"/>
                    <a:pt x="1172470" y="1212280"/>
                  </a:cubicBezTo>
                  <a:close/>
                  <a:moveTo>
                    <a:pt x="1249958" y="1347702"/>
                  </a:moveTo>
                  <a:cubicBezTo>
                    <a:pt x="1254303" y="1353495"/>
                    <a:pt x="1258648" y="1359289"/>
                    <a:pt x="1263717" y="1365082"/>
                  </a:cubicBezTo>
                  <a:cubicBezTo>
                    <a:pt x="1270959" y="1373048"/>
                    <a:pt x="1278201" y="1381739"/>
                    <a:pt x="1286891" y="1386084"/>
                  </a:cubicBezTo>
                  <a:cubicBezTo>
                    <a:pt x="1282546" y="1386084"/>
                    <a:pt x="1278201" y="1385359"/>
                    <a:pt x="1273856" y="1383911"/>
                  </a:cubicBezTo>
                  <a:cubicBezTo>
                    <a:pt x="1273132" y="1383911"/>
                    <a:pt x="1271683" y="1383187"/>
                    <a:pt x="1270959" y="1383187"/>
                  </a:cubicBezTo>
                  <a:cubicBezTo>
                    <a:pt x="1281098" y="1388256"/>
                    <a:pt x="1291960" y="1389705"/>
                    <a:pt x="1304271" y="1388256"/>
                  </a:cubicBezTo>
                  <a:cubicBezTo>
                    <a:pt x="1315858" y="1386808"/>
                    <a:pt x="1324549" y="1377393"/>
                    <a:pt x="1329618" y="1364358"/>
                  </a:cubicBezTo>
                  <a:cubicBezTo>
                    <a:pt x="1327445" y="1370152"/>
                    <a:pt x="1323824" y="1374497"/>
                    <a:pt x="1319479" y="1378118"/>
                  </a:cubicBezTo>
                  <a:cubicBezTo>
                    <a:pt x="1331790" y="1365807"/>
                    <a:pt x="1336135" y="1345529"/>
                    <a:pt x="1327445" y="1333218"/>
                  </a:cubicBezTo>
                  <a:cubicBezTo>
                    <a:pt x="1303547" y="1298458"/>
                    <a:pt x="1334687" y="1261524"/>
                    <a:pt x="1318031" y="1228212"/>
                  </a:cubicBezTo>
                  <a:cubicBezTo>
                    <a:pt x="1351343" y="1271663"/>
                    <a:pt x="1341205" y="1321632"/>
                    <a:pt x="1336860" y="1367979"/>
                  </a:cubicBezTo>
                  <a:cubicBezTo>
                    <a:pt x="1335411" y="1388980"/>
                    <a:pt x="1314410" y="1403464"/>
                    <a:pt x="1292685" y="1395498"/>
                  </a:cubicBezTo>
                  <a:cubicBezTo>
                    <a:pt x="1270959" y="1388256"/>
                    <a:pt x="1260096" y="1391877"/>
                    <a:pt x="1249234" y="1411430"/>
                  </a:cubicBezTo>
                  <a:cubicBezTo>
                    <a:pt x="1241268" y="1427362"/>
                    <a:pt x="1224611" y="1430259"/>
                    <a:pt x="1207231" y="1427362"/>
                  </a:cubicBezTo>
                  <a:cubicBezTo>
                    <a:pt x="1205783" y="1427362"/>
                    <a:pt x="1204334" y="1427362"/>
                    <a:pt x="1203610" y="1427362"/>
                  </a:cubicBezTo>
                  <a:cubicBezTo>
                    <a:pt x="1202162" y="1426638"/>
                    <a:pt x="1199989" y="1425914"/>
                    <a:pt x="1198541" y="1425189"/>
                  </a:cubicBezTo>
                  <a:cubicBezTo>
                    <a:pt x="1199989" y="1422293"/>
                    <a:pt x="1202162" y="1420120"/>
                    <a:pt x="1205059" y="1417948"/>
                  </a:cubicBezTo>
                  <a:cubicBezTo>
                    <a:pt x="1213025" y="1417223"/>
                    <a:pt x="1220991" y="1416499"/>
                    <a:pt x="1228232" y="1414327"/>
                  </a:cubicBezTo>
                  <a:cubicBezTo>
                    <a:pt x="1221715" y="1415775"/>
                    <a:pt x="1215197" y="1416499"/>
                    <a:pt x="1207231" y="1416499"/>
                  </a:cubicBezTo>
                  <a:cubicBezTo>
                    <a:pt x="1201438" y="1416499"/>
                    <a:pt x="1196368" y="1418672"/>
                    <a:pt x="1189851" y="1418672"/>
                  </a:cubicBezTo>
                  <a:cubicBezTo>
                    <a:pt x="1189127" y="1417948"/>
                    <a:pt x="1188402" y="1416499"/>
                    <a:pt x="1188402" y="1415051"/>
                  </a:cubicBezTo>
                  <a:cubicBezTo>
                    <a:pt x="1187678" y="1415051"/>
                    <a:pt x="1186954" y="1414327"/>
                    <a:pt x="1186230" y="1414327"/>
                  </a:cubicBezTo>
                  <a:cubicBezTo>
                    <a:pt x="1186230" y="1413602"/>
                    <a:pt x="1186230" y="1412878"/>
                    <a:pt x="1186230" y="1411430"/>
                  </a:cubicBezTo>
                  <a:cubicBezTo>
                    <a:pt x="1189851" y="1411430"/>
                    <a:pt x="1193472" y="1411430"/>
                    <a:pt x="1197093" y="1410706"/>
                  </a:cubicBezTo>
                  <a:cubicBezTo>
                    <a:pt x="1214473" y="1409982"/>
                    <a:pt x="1236923" y="1421569"/>
                    <a:pt x="1244164" y="1396222"/>
                  </a:cubicBezTo>
                  <a:cubicBezTo>
                    <a:pt x="1251406" y="1369428"/>
                    <a:pt x="1241268" y="1346978"/>
                    <a:pt x="1217370" y="1333218"/>
                  </a:cubicBezTo>
                  <a:cubicBezTo>
                    <a:pt x="1194196" y="1319459"/>
                    <a:pt x="1168125" y="1317286"/>
                    <a:pt x="1142779" y="1314390"/>
                  </a:cubicBezTo>
                  <a:cubicBezTo>
                    <a:pt x="1130468" y="1312941"/>
                    <a:pt x="1116708" y="1310769"/>
                    <a:pt x="1105846" y="1303527"/>
                  </a:cubicBezTo>
                  <a:cubicBezTo>
                    <a:pt x="1155814" y="1304251"/>
                    <a:pt x="1211576" y="1297733"/>
                    <a:pt x="1249958" y="1347702"/>
                  </a:cubicBezTo>
                  <a:close/>
                  <a:moveTo>
                    <a:pt x="1065292" y="1084824"/>
                  </a:moveTo>
                  <a:cubicBezTo>
                    <a:pt x="1017495" y="1090618"/>
                    <a:pt x="969700" y="1102929"/>
                    <a:pt x="922628" y="1084824"/>
                  </a:cubicBezTo>
                  <a:cubicBezTo>
                    <a:pt x="970424" y="1084824"/>
                    <a:pt x="1017495" y="1084824"/>
                    <a:pt x="1065292" y="1084824"/>
                  </a:cubicBezTo>
                  <a:close/>
                  <a:moveTo>
                    <a:pt x="892936" y="1215901"/>
                  </a:moveTo>
                  <a:cubicBezTo>
                    <a:pt x="892212" y="1220246"/>
                    <a:pt x="888591" y="1225315"/>
                    <a:pt x="885694" y="1226764"/>
                  </a:cubicBezTo>
                  <a:cubicBezTo>
                    <a:pt x="879901" y="1229660"/>
                    <a:pt x="875556" y="1226764"/>
                    <a:pt x="874108" y="1220970"/>
                  </a:cubicBezTo>
                  <a:cubicBezTo>
                    <a:pt x="869038" y="1197796"/>
                    <a:pt x="843692" y="1194900"/>
                    <a:pt x="816897" y="1183313"/>
                  </a:cubicBezTo>
                  <a:cubicBezTo>
                    <a:pt x="872659" y="1173899"/>
                    <a:pt x="898730" y="1187658"/>
                    <a:pt x="892936" y="1215901"/>
                  </a:cubicBezTo>
                  <a:close/>
                  <a:moveTo>
                    <a:pt x="800965" y="1223867"/>
                  </a:moveTo>
                  <a:cubicBezTo>
                    <a:pt x="822691" y="1236902"/>
                    <a:pt x="825587" y="1268042"/>
                    <a:pt x="853830" y="1270939"/>
                  </a:cubicBezTo>
                  <a:cubicBezTo>
                    <a:pt x="805310" y="1277456"/>
                    <a:pt x="798068" y="1270939"/>
                    <a:pt x="800965" y="1223867"/>
                  </a:cubicBezTo>
                  <a:close/>
                  <a:moveTo>
                    <a:pt x="643094" y="1029062"/>
                  </a:moveTo>
                  <a:cubicBezTo>
                    <a:pt x="654680" y="1024717"/>
                    <a:pt x="664095" y="1033407"/>
                    <a:pt x="669164" y="1043546"/>
                  </a:cubicBezTo>
                  <a:cubicBezTo>
                    <a:pt x="680027" y="1062374"/>
                    <a:pt x="672061" y="1080479"/>
                    <a:pt x="654680" y="1104377"/>
                  </a:cubicBezTo>
                  <a:cubicBezTo>
                    <a:pt x="649611" y="1082652"/>
                    <a:pt x="644542" y="1067444"/>
                    <a:pt x="641645" y="1052236"/>
                  </a:cubicBezTo>
                  <a:cubicBezTo>
                    <a:pt x="641645" y="1044270"/>
                    <a:pt x="629334" y="1033407"/>
                    <a:pt x="643094" y="1029062"/>
                  </a:cubicBezTo>
                  <a:close/>
                  <a:moveTo>
                    <a:pt x="551847" y="1005164"/>
                  </a:moveTo>
                  <a:cubicBezTo>
                    <a:pt x="554019" y="995750"/>
                    <a:pt x="564158" y="1000819"/>
                    <a:pt x="570675" y="1003716"/>
                  </a:cubicBezTo>
                  <a:cubicBezTo>
                    <a:pt x="587332" y="1011682"/>
                    <a:pt x="611954" y="1007337"/>
                    <a:pt x="614850" y="1035580"/>
                  </a:cubicBezTo>
                  <a:cubicBezTo>
                    <a:pt x="616299" y="1045718"/>
                    <a:pt x="617023" y="1054409"/>
                    <a:pt x="617747" y="1059478"/>
                  </a:cubicBezTo>
                  <a:cubicBezTo>
                    <a:pt x="616299" y="1074686"/>
                    <a:pt x="621368" y="1091342"/>
                    <a:pt x="605436" y="1094963"/>
                  </a:cubicBezTo>
                  <a:cubicBezTo>
                    <a:pt x="592401" y="1097859"/>
                    <a:pt x="588056" y="1083376"/>
                    <a:pt x="582986" y="1073237"/>
                  </a:cubicBezTo>
                  <a:cubicBezTo>
                    <a:pt x="577193" y="1063099"/>
                    <a:pt x="570675" y="1053684"/>
                    <a:pt x="566330" y="1043546"/>
                  </a:cubicBezTo>
                  <a:cubicBezTo>
                    <a:pt x="561261" y="1030510"/>
                    <a:pt x="547502" y="1019648"/>
                    <a:pt x="551847" y="1005164"/>
                  </a:cubicBezTo>
                  <a:close/>
                  <a:moveTo>
                    <a:pt x="380216" y="1159415"/>
                  </a:moveTo>
                  <a:cubicBezTo>
                    <a:pt x="382388" y="1159415"/>
                    <a:pt x="386009" y="1156518"/>
                    <a:pt x="386009" y="1155794"/>
                  </a:cubicBezTo>
                  <a:cubicBezTo>
                    <a:pt x="367905" y="1118861"/>
                    <a:pt x="409183" y="1112343"/>
                    <a:pt x="420046" y="1090618"/>
                  </a:cubicBezTo>
                  <a:cubicBezTo>
                    <a:pt x="433805" y="1064547"/>
                    <a:pt x="453358" y="1039925"/>
                    <a:pt x="473635" y="1009509"/>
                  </a:cubicBezTo>
                  <a:cubicBezTo>
                    <a:pt x="477256" y="1039925"/>
                    <a:pt x="464945" y="1060202"/>
                    <a:pt x="451185" y="1079031"/>
                  </a:cubicBezTo>
                  <a:cubicBezTo>
                    <a:pt x="443219" y="1090618"/>
                    <a:pt x="433081" y="1101480"/>
                    <a:pt x="423667" y="1113791"/>
                  </a:cubicBezTo>
                  <a:cubicBezTo>
                    <a:pt x="403389" y="1141310"/>
                    <a:pt x="408459" y="1155070"/>
                    <a:pt x="443219" y="1164484"/>
                  </a:cubicBezTo>
                  <a:cubicBezTo>
                    <a:pt x="418597" y="1189106"/>
                    <a:pt x="408459" y="1220246"/>
                    <a:pt x="399044" y="1252110"/>
                  </a:cubicBezTo>
                  <a:cubicBezTo>
                    <a:pt x="409907" y="1258628"/>
                    <a:pt x="414976" y="1241972"/>
                    <a:pt x="422942" y="1246317"/>
                  </a:cubicBezTo>
                  <a:cubicBezTo>
                    <a:pt x="391078" y="1328149"/>
                    <a:pt x="321557" y="1375221"/>
                    <a:pt x="257105" y="1428810"/>
                  </a:cubicBezTo>
                  <a:cubicBezTo>
                    <a:pt x="217999" y="1350599"/>
                    <a:pt x="237552" y="1285422"/>
                    <a:pt x="296211" y="1230385"/>
                  </a:cubicBezTo>
                  <a:cubicBezTo>
                    <a:pt x="323005" y="1204314"/>
                    <a:pt x="335316" y="1162312"/>
                    <a:pt x="380216" y="1159415"/>
                  </a:cubicBezTo>
                  <a:close/>
                  <a:moveTo>
                    <a:pt x="103578" y="1265869"/>
                  </a:moveTo>
                  <a:cubicBezTo>
                    <a:pt x="121683" y="1176071"/>
                    <a:pt x="246242" y="1106549"/>
                    <a:pt x="332420" y="1141310"/>
                  </a:cubicBezTo>
                  <a:cubicBezTo>
                    <a:pt x="228862" y="1138413"/>
                    <a:pt x="160064" y="1185485"/>
                    <a:pt x="103578" y="1265869"/>
                  </a:cubicBezTo>
                  <a:close/>
                  <a:moveTo>
                    <a:pt x="174548" y="1289043"/>
                  </a:moveTo>
                  <a:cubicBezTo>
                    <a:pt x="201343" y="1223143"/>
                    <a:pt x="241897" y="1186209"/>
                    <a:pt x="294038" y="1180416"/>
                  </a:cubicBezTo>
                  <a:cubicBezTo>
                    <a:pt x="290417" y="1192727"/>
                    <a:pt x="278830" y="1193451"/>
                    <a:pt x="270864" y="1198521"/>
                  </a:cubicBezTo>
                  <a:cubicBezTo>
                    <a:pt x="197722" y="1244868"/>
                    <a:pt x="158616" y="1335391"/>
                    <a:pt x="182514" y="1402740"/>
                  </a:cubicBezTo>
                  <a:cubicBezTo>
                    <a:pt x="189756" y="1421569"/>
                    <a:pt x="194825" y="1443294"/>
                    <a:pt x="229586" y="1433155"/>
                  </a:cubicBezTo>
                  <a:cubicBezTo>
                    <a:pt x="212205" y="1452708"/>
                    <a:pt x="201343" y="1466468"/>
                    <a:pt x="186859" y="1444742"/>
                  </a:cubicBezTo>
                  <a:cubicBezTo>
                    <a:pt x="155719" y="1395498"/>
                    <a:pt x="152823" y="1343357"/>
                    <a:pt x="174548" y="12890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5874511" y="1914011"/>
              <a:ext cx="1094126" cy="989333"/>
            </a:xfrm>
            <a:custGeom>
              <a:rect b="b" l="l" r="r" t="t"/>
              <a:pathLst>
                <a:path extrusionOk="0" h="989333" w="1094126">
                  <a:moveTo>
                    <a:pt x="1094127" y="0"/>
                  </a:moveTo>
                  <a:cubicBezTo>
                    <a:pt x="1077471" y="31140"/>
                    <a:pt x="1065884" y="63728"/>
                    <a:pt x="1056470" y="96316"/>
                  </a:cubicBezTo>
                  <a:cubicBezTo>
                    <a:pt x="1031123" y="186839"/>
                    <a:pt x="1004329" y="275189"/>
                    <a:pt x="952912" y="357022"/>
                  </a:cubicBezTo>
                  <a:cubicBezTo>
                    <a:pt x="881942" y="469270"/>
                    <a:pt x="809524" y="582966"/>
                    <a:pt x="764624" y="708974"/>
                  </a:cubicBezTo>
                  <a:cubicBezTo>
                    <a:pt x="722622" y="824843"/>
                    <a:pt x="595890" y="883502"/>
                    <a:pt x="503919" y="873363"/>
                  </a:cubicBezTo>
                  <a:cubicBezTo>
                    <a:pt x="430052" y="865397"/>
                    <a:pt x="359807" y="841499"/>
                    <a:pt x="287389" y="824119"/>
                  </a:cubicBezTo>
                  <a:cubicBezTo>
                    <a:pt x="204832" y="805290"/>
                    <a:pt x="122999" y="780668"/>
                    <a:pt x="43339" y="750976"/>
                  </a:cubicBezTo>
                  <a:cubicBezTo>
                    <a:pt x="1337" y="735769"/>
                    <a:pt x="-3008" y="740838"/>
                    <a:pt x="1337" y="784289"/>
                  </a:cubicBezTo>
                  <a:cubicBezTo>
                    <a:pt x="5682" y="828464"/>
                    <a:pt x="9303" y="874087"/>
                    <a:pt x="12924" y="918262"/>
                  </a:cubicBezTo>
                  <a:cubicBezTo>
                    <a:pt x="14372" y="934194"/>
                    <a:pt x="17269" y="942160"/>
                    <a:pt x="37546" y="945057"/>
                  </a:cubicBezTo>
                  <a:cubicBezTo>
                    <a:pt x="65065" y="949402"/>
                    <a:pt x="97653" y="949402"/>
                    <a:pt x="117930" y="972576"/>
                  </a:cubicBezTo>
                  <a:cubicBezTo>
                    <a:pt x="130241" y="987060"/>
                    <a:pt x="143276" y="989956"/>
                    <a:pt x="159933" y="989232"/>
                  </a:cubicBezTo>
                  <a:cubicBezTo>
                    <a:pt x="249731" y="987060"/>
                    <a:pt x="340254" y="992129"/>
                    <a:pt x="430052" y="979818"/>
                  </a:cubicBezTo>
                  <a:cubicBezTo>
                    <a:pt x="561853" y="961713"/>
                    <a:pt x="684964" y="918262"/>
                    <a:pt x="797937" y="848017"/>
                  </a:cubicBezTo>
                  <a:cubicBezTo>
                    <a:pt x="835594" y="824119"/>
                    <a:pt x="860941" y="792979"/>
                    <a:pt x="861665" y="745183"/>
                  </a:cubicBezTo>
                  <a:cubicBezTo>
                    <a:pt x="862389" y="676386"/>
                    <a:pt x="879045" y="611210"/>
                    <a:pt x="900771" y="546033"/>
                  </a:cubicBezTo>
                  <a:cubicBezTo>
                    <a:pt x="921048" y="483029"/>
                    <a:pt x="944221" y="420750"/>
                    <a:pt x="965223" y="357746"/>
                  </a:cubicBezTo>
                  <a:cubicBezTo>
                    <a:pt x="940601" y="495340"/>
                    <a:pt x="894253" y="629314"/>
                    <a:pt x="871803" y="775599"/>
                  </a:cubicBezTo>
                  <a:cubicBezTo>
                    <a:pt x="895701" y="756046"/>
                    <a:pt x="907288" y="740114"/>
                    <a:pt x="907288" y="719837"/>
                  </a:cubicBezTo>
                  <a:cubicBezTo>
                    <a:pt x="907288" y="614830"/>
                    <a:pt x="954360" y="522859"/>
                    <a:pt x="989121" y="427267"/>
                  </a:cubicBezTo>
                  <a:cubicBezTo>
                    <a:pt x="1039089" y="289673"/>
                    <a:pt x="1093403" y="152078"/>
                    <a:pt x="109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2"/>
            <p:cNvSpPr/>
            <p:nvPr/>
          </p:nvSpPr>
          <p:spPr>
            <a:xfrm>
              <a:off x="5997572" y="2665712"/>
              <a:ext cx="789551" cy="410675"/>
            </a:xfrm>
            <a:custGeom>
              <a:rect b="b" l="l" r="r" t="t"/>
              <a:pathLst>
                <a:path extrusionOk="0" h="410675" w="789551">
                  <a:moveTo>
                    <a:pt x="39768" y="409887"/>
                  </a:moveTo>
                  <a:cubicBezTo>
                    <a:pt x="147671" y="411335"/>
                    <a:pt x="256298" y="412784"/>
                    <a:pt x="363477" y="394679"/>
                  </a:cubicBezTo>
                  <a:cubicBezTo>
                    <a:pt x="478622" y="375126"/>
                    <a:pt x="592319" y="351228"/>
                    <a:pt x="694428" y="288948"/>
                  </a:cubicBezTo>
                  <a:cubicBezTo>
                    <a:pt x="743673" y="258533"/>
                    <a:pt x="774088" y="215082"/>
                    <a:pt x="784227" y="159320"/>
                  </a:cubicBezTo>
                  <a:cubicBezTo>
                    <a:pt x="793641" y="107179"/>
                    <a:pt x="788572" y="53589"/>
                    <a:pt x="784227" y="0"/>
                  </a:cubicBezTo>
                  <a:cubicBezTo>
                    <a:pt x="731361" y="105006"/>
                    <a:pt x="642287" y="157872"/>
                    <a:pt x="539453" y="194081"/>
                  </a:cubicBezTo>
                  <a:cubicBezTo>
                    <a:pt x="402583" y="241152"/>
                    <a:pt x="262816" y="261430"/>
                    <a:pt x="120152" y="260705"/>
                  </a:cubicBezTo>
                  <a:cubicBezTo>
                    <a:pt x="81770" y="260705"/>
                    <a:pt x="29629" y="241877"/>
                    <a:pt x="8628" y="267947"/>
                  </a:cubicBezTo>
                  <a:cubicBezTo>
                    <a:pt x="-11649" y="293294"/>
                    <a:pt x="10077" y="343986"/>
                    <a:pt x="10801" y="383092"/>
                  </a:cubicBezTo>
                  <a:cubicBezTo>
                    <a:pt x="11525" y="407714"/>
                    <a:pt x="21663" y="409887"/>
                    <a:pt x="39768" y="4098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5740746" y="2884272"/>
              <a:ext cx="209813" cy="180617"/>
            </a:xfrm>
            <a:custGeom>
              <a:rect b="b" l="l" r="r" t="t"/>
              <a:pathLst>
                <a:path extrusionOk="0" h="180617" w="209813">
                  <a:moveTo>
                    <a:pt x="1128" y="34903"/>
                  </a:moveTo>
                  <a:cubicBezTo>
                    <a:pt x="-3941" y="53732"/>
                    <a:pt x="9094" y="49387"/>
                    <a:pt x="19957" y="48663"/>
                  </a:cubicBezTo>
                  <a:cubicBezTo>
                    <a:pt x="31544" y="48663"/>
                    <a:pt x="47476" y="45766"/>
                    <a:pt x="49648" y="60250"/>
                  </a:cubicBezTo>
                  <a:cubicBezTo>
                    <a:pt x="51821" y="73285"/>
                    <a:pt x="36613" y="73285"/>
                    <a:pt x="25750" y="73285"/>
                  </a:cubicBezTo>
                  <a:cubicBezTo>
                    <a:pt x="14163" y="74009"/>
                    <a:pt x="8370" y="78354"/>
                    <a:pt x="8370" y="89941"/>
                  </a:cubicBezTo>
                  <a:cubicBezTo>
                    <a:pt x="8370" y="101528"/>
                    <a:pt x="12715" y="105873"/>
                    <a:pt x="25026" y="106597"/>
                  </a:cubicBezTo>
                  <a:cubicBezTo>
                    <a:pt x="35889" y="107322"/>
                    <a:pt x="52545" y="108046"/>
                    <a:pt x="51821" y="122529"/>
                  </a:cubicBezTo>
                  <a:cubicBezTo>
                    <a:pt x="51097" y="134840"/>
                    <a:pt x="35889" y="134116"/>
                    <a:pt x="25026" y="134116"/>
                  </a:cubicBezTo>
                  <a:cubicBezTo>
                    <a:pt x="11991" y="134116"/>
                    <a:pt x="9818" y="142082"/>
                    <a:pt x="9818" y="152221"/>
                  </a:cubicBezTo>
                  <a:cubicBezTo>
                    <a:pt x="10542" y="163083"/>
                    <a:pt x="15612" y="168877"/>
                    <a:pt x="25026" y="167429"/>
                  </a:cubicBezTo>
                  <a:cubicBezTo>
                    <a:pt x="61235" y="162359"/>
                    <a:pt x="95272" y="180464"/>
                    <a:pt x="131481" y="180464"/>
                  </a:cubicBezTo>
                  <a:cubicBezTo>
                    <a:pt x="210416" y="181188"/>
                    <a:pt x="210416" y="182636"/>
                    <a:pt x="209692" y="99355"/>
                  </a:cubicBezTo>
                  <a:cubicBezTo>
                    <a:pt x="208968" y="89217"/>
                    <a:pt x="207520" y="70388"/>
                    <a:pt x="207520" y="52284"/>
                  </a:cubicBezTo>
                  <a:cubicBezTo>
                    <a:pt x="207520" y="42145"/>
                    <a:pt x="205347" y="32007"/>
                    <a:pt x="194485" y="29834"/>
                  </a:cubicBezTo>
                  <a:cubicBezTo>
                    <a:pt x="137998" y="18971"/>
                    <a:pt x="80788" y="8109"/>
                    <a:pt x="23578" y="143"/>
                  </a:cubicBezTo>
                  <a:cubicBezTo>
                    <a:pt x="-320" y="-2030"/>
                    <a:pt x="4749" y="21144"/>
                    <a:pt x="1128" y="349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2"/>
            <p:cNvSpPr/>
            <p:nvPr/>
          </p:nvSpPr>
          <p:spPr>
            <a:xfrm>
              <a:off x="5854846" y="2875944"/>
              <a:ext cx="123835" cy="104786"/>
            </a:xfrm>
            <a:custGeom>
              <a:rect b="b" l="l" r="r" t="t"/>
              <a:pathLst>
                <a:path extrusionOk="0" h="104786" w="123835">
                  <a:moveTo>
                    <a:pt x="123835" y="104787"/>
                  </a:moveTo>
                  <a:cubicBezTo>
                    <a:pt x="123835" y="83061"/>
                    <a:pt x="123835" y="61336"/>
                    <a:pt x="123111" y="38886"/>
                  </a:cubicBezTo>
                  <a:cubicBezTo>
                    <a:pt x="123111" y="26575"/>
                    <a:pt x="117317" y="15712"/>
                    <a:pt x="103558" y="12816"/>
                  </a:cubicBezTo>
                  <a:cubicBezTo>
                    <a:pt x="69521" y="4850"/>
                    <a:pt x="35485" y="-3116"/>
                    <a:pt x="0" y="1229"/>
                  </a:cubicBezTo>
                  <a:cubicBezTo>
                    <a:pt x="26071" y="9919"/>
                    <a:pt x="52865" y="15712"/>
                    <a:pt x="79660" y="19333"/>
                  </a:cubicBezTo>
                  <a:cubicBezTo>
                    <a:pt x="102110" y="22230"/>
                    <a:pt x="111524" y="31644"/>
                    <a:pt x="110800" y="54094"/>
                  </a:cubicBezTo>
                  <a:cubicBezTo>
                    <a:pt x="110076" y="71474"/>
                    <a:pt x="107179" y="88855"/>
                    <a:pt x="123835" y="1047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5560262" y="2752614"/>
              <a:ext cx="1293955" cy="998705"/>
            </a:xfrm>
            <a:custGeom>
              <a:rect b="b" l="l" r="r" t="t"/>
              <a:pathLst>
                <a:path extrusionOk="0" h="998705" w="1293955">
                  <a:moveTo>
                    <a:pt x="1293955" y="923332"/>
                  </a:moveTo>
                  <a:cubicBezTo>
                    <a:pt x="1274402" y="830636"/>
                    <a:pt x="1272230" y="738665"/>
                    <a:pt x="1267161" y="646694"/>
                  </a:cubicBezTo>
                  <a:cubicBezTo>
                    <a:pt x="1262091" y="626417"/>
                    <a:pt x="1262091" y="606140"/>
                    <a:pt x="1267161" y="585863"/>
                  </a:cubicBezTo>
                  <a:cubicBezTo>
                    <a:pt x="1270057" y="573552"/>
                    <a:pt x="1271506" y="562689"/>
                    <a:pt x="1259919" y="553999"/>
                  </a:cubicBezTo>
                  <a:cubicBezTo>
                    <a:pt x="1258470" y="552551"/>
                    <a:pt x="1255574" y="550378"/>
                    <a:pt x="1255574" y="548930"/>
                  </a:cubicBezTo>
                  <a:cubicBezTo>
                    <a:pt x="1254125" y="465649"/>
                    <a:pt x="1238917" y="385265"/>
                    <a:pt x="1232400" y="302708"/>
                  </a:cubicBezTo>
                  <a:cubicBezTo>
                    <a:pt x="1228779" y="254912"/>
                    <a:pt x="1220813" y="206392"/>
                    <a:pt x="1214295" y="154251"/>
                  </a:cubicBezTo>
                  <a:cubicBezTo>
                    <a:pt x="1194018" y="171631"/>
                    <a:pt x="1179535" y="185391"/>
                    <a:pt x="1162878" y="197702"/>
                  </a:cubicBezTo>
                  <a:cubicBezTo>
                    <a:pt x="1145498" y="210737"/>
                    <a:pt x="1127393" y="223772"/>
                    <a:pt x="1107841" y="232462"/>
                  </a:cubicBezTo>
                  <a:cubicBezTo>
                    <a:pt x="926795" y="315743"/>
                    <a:pt x="737060" y="354849"/>
                    <a:pt x="537910" y="343986"/>
                  </a:cubicBezTo>
                  <a:cubicBezTo>
                    <a:pt x="499528" y="341814"/>
                    <a:pt x="461146" y="332399"/>
                    <a:pt x="426386" y="359194"/>
                  </a:cubicBezTo>
                  <a:cubicBezTo>
                    <a:pt x="416247" y="367160"/>
                    <a:pt x="402488" y="362815"/>
                    <a:pt x="390901" y="361367"/>
                  </a:cubicBezTo>
                  <a:cubicBezTo>
                    <a:pt x="329345" y="352676"/>
                    <a:pt x="267066" y="343262"/>
                    <a:pt x="204786" y="333124"/>
                  </a:cubicBezTo>
                  <a:cubicBezTo>
                    <a:pt x="189578" y="330227"/>
                    <a:pt x="170025" y="327330"/>
                    <a:pt x="167129" y="309950"/>
                  </a:cubicBezTo>
                  <a:cubicBezTo>
                    <a:pt x="162059" y="279534"/>
                    <a:pt x="138885" y="267223"/>
                    <a:pt x="118608" y="249843"/>
                  </a:cubicBezTo>
                  <a:cubicBezTo>
                    <a:pt x="104849" y="238980"/>
                    <a:pt x="91814" y="226669"/>
                    <a:pt x="78778" y="215082"/>
                  </a:cubicBezTo>
                  <a:cubicBezTo>
                    <a:pt x="91089" y="215082"/>
                    <a:pt x="99055" y="220875"/>
                    <a:pt x="107022" y="225221"/>
                  </a:cubicBezTo>
                  <a:cubicBezTo>
                    <a:pt x="121505" y="233186"/>
                    <a:pt x="137437" y="251291"/>
                    <a:pt x="151197" y="244773"/>
                  </a:cubicBezTo>
                  <a:cubicBezTo>
                    <a:pt x="167129" y="237531"/>
                    <a:pt x="154817" y="215082"/>
                    <a:pt x="156990" y="199150"/>
                  </a:cubicBezTo>
                  <a:cubicBezTo>
                    <a:pt x="158438" y="184666"/>
                    <a:pt x="156266" y="170183"/>
                    <a:pt x="157714" y="155699"/>
                  </a:cubicBezTo>
                  <a:cubicBezTo>
                    <a:pt x="160611" y="120214"/>
                    <a:pt x="146127" y="94868"/>
                    <a:pt x="113539" y="80384"/>
                  </a:cubicBezTo>
                  <a:cubicBezTo>
                    <a:pt x="85296" y="67349"/>
                    <a:pt x="66467" y="47072"/>
                    <a:pt x="56329" y="17380"/>
                  </a:cubicBezTo>
                  <a:cubicBezTo>
                    <a:pt x="53432" y="8690"/>
                    <a:pt x="51984" y="724"/>
                    <a:pt x="41121" y="0"/>
                  </a:cubicBezTo>
                  <a:cubicBezTo>
                    <a:pt x="27361" y="8690"/>
                    <a:pt x="27361" y="22450"/>
                    <a:pt x="26637" y="35485"/>
                  </a:cubicBezTo>
                  <a:cubicBezTo>
                    <a:pt x="28810" y="41278"/>
                    <a:pt x="30982" y="46348"/>
                    <a:pt x="34603" y="50693"/>
                  </a:cubicBezTo>
                  <a:cubicBezTo>
                    <a:pt x="34603" y="72418"/>
                    <a:pt x="36776" y="94144"/>
                    <a:pt x="35328" y="115869"/>
                  </a:cubicBezTo>
                  <a:cubicBezTo>
                    <a:pt x="25913" y="244773"/>
                    <a:pt x="15050" y="372954"/>
                    <a:pt x="7084" y="501858"/>
                  </a:cubicBezTo>
                  <a:cubicBezTo>
                    <a:pt x="4912" y="531549"/>
                    <a:pt x="-5227" y="561965"/>
                    <a:pt x="3464" y="591656"/>
                  </a:cubicBezTo>
                  <a:cubicBezTo>
                    <a:pt x="68640" y="650315"/>
                    <a:pt x="149024" y="662626"/>
                    <a:pt x="235202" y="661902"/>
                  </a:cubicBezTo>
                  <a:cubicBezTo>
                    <a:pt x="320655" y="661902"/>
                    <a:pt x="320655" y="661902"/>
                    <a:pt x="320655" y="577897"/>
                  </a:cubicBezTo>
                  <a:cubicBezTo>
                    <a:pt x="320655" y="556171"/>
                    <a:pt x="319931" y="534446"/>
                    <a:pt x="320655" y="511996"/>
                  </a:cubicBezTo>
                  <a:cubicBezTo>
                    <a:pt x="322103" y="472891"/>
                    <a:pt x="325000" y="432336"/>
                    <a:pt x="327897" y="389610"/>
                  </a:cubicBezTo>
                  <a:cubicBezTo>
                    <a:pt x="343829" y="399024"/>
                    <a:pt x="340208" y="409887"/>
                    <a:pt x="340208" y="418577"/>
                  </a:cubicBezTo>
                  <a:cubicBezTo>
                    <a:pt x="338760" y="481581"/>
                    <a:pt x="337311" y="544584"/>
                    <a:pt x="334415" y="607588"/>
                  </a:cubicBezTo>
                  <a:cubicBezTo>
                    <a:pt x="333690" y="632211"/>
                    <a:pt x="341656" y="645970"/>
                    <a:pt x="366279" y="651039"/>
                  </a:cubicBezTo>
                  <a:cubicBezTo>
                    <a:pt x="393797" y="656833"/>
                    <a:pt x="419868" y="666971"/>
                    <a:pt x="446663" y="672040"/>
                  </a:cubicBezTo>
                  <a:cubicBezTo>
                    <a:pt x="477078" y="677834"/>
                    <a:pt x="490114" y="694490"/>
                    <a:pt x="485768" y="726354"/>
                  </a:cubicBezTo>
                  <a:cubicBezTo>
                    <a:pt x="455353" y="719837"/>
                    <a:pt x="425661" y="713319"/>
                    <a:pt x="390901" y="705353"/>
                  </a:cubicBezTo>
                  <a:cubicBezTo>
                    <a:pt x="406833" y="721285"/>
                    <a:pt x="423489" y="721285"/>
                    <a:pt x="437248" y="727078"/>
                  </a:cubicBezTo>
                  <a:cubicBezTo>
                    <a:pt x="474906" y="743734"/>
                    <a:pt x="521978" y="746631"/>
                    <a:pt x="535013" y="800221"/>
                  </a:cubicBezTo>
                  <a:cubicBezTo>
                    <a:pt x="541531" y="824843"/>
                    <a:pt x="557462" y="816877"/>
                    <a:pt x="567601" y="799497"/>
                  </a:cubicBezTo>
                  <a:cubicBezTo>
                    <a:pt x="572670" y="790082"/>
                    <a:pt x="575567" y="777771"/>
                    <a:pt x="583533" y="771978"/>
                  </a:cubicBezTo>
                  <a:cubicBezTo>
                    <a:pt x="596568" y="761839"/>
                    <a:pt x="672607" y="787910"/>
                    <a:pt x="684194" y="801669"/>
                  </a:cubicBezTo>
                  <a:cubicBezTo>
                    <a:pt x="718955" y="842223"/>
                    <a:pt x="729094" y="898709"/>
                    <a:pt x="764578" y="939263"/>
                  </a:cubicBezTo>
                  <a:cubicBezTo>
                    <a:pt x="764578" y="939988"/>
                    <a:pt x="762406" y="942884"/>
                    <a:pt x="760958" y="946505"/>
                  </a:cubicBezTo>
                  <a:cubicBezTo>
                    <a:pt x="689264" y="940712"/>
                    <a:pt x="616845" y="934194"/>
                    <a:pt x="544427" y="929849"/>
                  </a:cubicBezTo>
                  <a:cubicBezTo>
                    <a:pt x="535013" y="929125"/>
                    <a:pt x="514736" y="915366"/>
                    <a:pt x="515460" y="939988"/>
                  </a:cubicBezTo>
                  <a:cubicBezTo>
                    <a:pt x="515460" y="954471"/>
                    <a:pt x="514012" y="972576"/>
                    <a:pt x="540806" y="974749"/>
                  </a:cubicBezTo>
                  <a:cubicBezTo>
                    <a:pt x="591499" y="978369"/>
                    <a:pt x="641468" y="988508"/>
                    <a:pt x="692160" y="992129"/>
                  </a:cubicBezTo>
                  <a:cubicBezTo>
                    <a:pt x="878999" y="1005888"/>
                    <a:pt x="1063665" y="1001543"/>
                    <a:pt x="1244711" y="945057"/>
                  </a:cubicBezTo>
                  <a:cubicBezTo>
                    <a:pt x="1267161" y="937815"/>
                    <a:pt x="1284541" y="931298"/>
                    <a:pt x="1270057" y="903054"/>
                  </a:cubicBezTo>
                  <a:cubicBezTo>
                    <a:pt x="1287438" y="903054"/>
                    <a:pt x="1275127" y="922607"/>
                    <a:pt x="1293955" y="923332"/>
                  </a:cubicBezTo>
                  <a:close/>
                  <a:moveTo>
                    <a:pt x="1246883" y="607588"/>
                  </a:moveTo>
                  <a:cubicBezTo>
                    <a:pt x="1243263" y="608313"/>
                    <a:pt x="1239642" y="608313"/>
                    <a:pt x="1236021" y="609037"/>
                  </a:cubicBezTo>
                  <a:cubicBezTo>
                    <a:pt x="1212847" y="490271"/>
                    <a:pt x="1201984" y="370057"/>
                    <a:pt x="1199087" y="246946"/>
                  </a:cubicBezTo>
                  <a:cubicBezTo>
                    <a:pt x="1215019" y="367160"/>
                    <a:pt x="1230227" y="488098"/>
                    <a:pt x="1246883" y="607588"/>
                  </a:cubicBezTo>
                  <a:close/>
                  <a:moveTo>
                    <a:pt x="762406" y="731423"/>
                  </a:moveTo>
                  <a:cubicBezTo>
                    <a:pt x="767475" y="720561"/>
                    <a:pt x="779786" y="726354"/>
                    <a:pt x="788476" y="725630"/>
                  </a:cubicBezTo>
                  <a:cubicBezTo>
                    <a:pt x="908691" y="721285"/>
                    <a:pt x="1028181" y="707525"/>
                    <a:pt x="1144774" y="673489"/>
                  </a:cubicBezTo>
                  <a:cubicBezTo>
                    <a:pt x="1158533" y="669868"/>
                    <a:pt x="1173017" y="666971"/>
                    <a:pt x="1183880" y="656833"/>
                  </a:cubicBezTo>
                  <a:cubicBezTo>
                    <a:pt x="1200536" y="643073"/>
                    <a:pt x="1222261" y="628590"/>
                    <a:pt x="1237469" y="645246"/>
                  </a:cubicBezTo>
                  <a:cubicBezTo>
                    <a:pt x="1251953" y="659730"/>
                    <a:pt x="1246883" y="686524"/>
                    <a:pt x="1232400" y="705353"/>
                  </a:cubicBezTo>
                  <a:cubicBezTo>
                    <a:pt x="1232400" y="705353"/>
                    <a:pt x="1232400" y="705353"/>
                    <a:pt x="1232400" y="705353"/>
                  </a:cubicBezTo>
                  <a:lnTo>
                    <a:pt x="1231676" y="706077"/>
                  </a:lnTo>
                  <a:cubicBezTo>
                    <a:pt x="1231676" y="706077"/>
                    <a:pt x="1232400" y="705353"/>
                    <a:pt x="1232400" y="705353"/>
                  </a:cubicBezTo>
                  <a:cubicBezTo>
                    <a:pt x="1217916" y="701008"/>
                    <a:pt x="1204157" y="700284"/>
                    <a:pt x="1191121" y="706801"/>
                  </a:cubicBezTo>
                  <a:cubicBezTo>
                    <a:pt x="1102771" y="754597"/>
                    <a:pt x="1005007" y="753873"/>
                    <a:pt x="910139" y="769081"/>
                  </a:cubicBezTo>
                  <a:cubicBezTo>
                    <a:pt x="884068" y="773426"/>
                    <a:pt x="858722" y="776323"/>
                    <a:pt x="831927" y="779220"/>
                  </a:cubicBezTo>
                  <a:cubicBezTo>
                    <a:pt x="809478" y="781392"/>
                    <a:pt x="788476" y="779220"/>
                    <a:pt x="773269" y="759667"/>
                  </a:cubicBezTo>
                  <a:cubicBezTo>
                    <a:pt x="766751" y="752425"/>
                    <a:pt x="757337" y="743010"/>
                    <a:pt x="762406" y="731423"/>
                  </a:cubicBezTo>
                  <a:close/>
                  <a:moveTo>
                    <a:pt x="1245435" y="878432"/>
                  </a:moveTo>
                  <a:cubicBezTo>
                    <a:pt x="1112910" y="930573"/>
                    <a:pt x="973143" y="941436"/>
                    <a:pt x="833376" y="942884"/>
                  </a:cubicBezTo>
                  <a:cubicBezTo>
                    <a:pt x="806581" y="942884"/>
                    <a:pt x="795718" y="935643"/>
                    <a:pt x="797167" y="908848"/>
                  </a:cubicBezTo>
                  <a:cubicBezTo>
                    <a:pt x="798615" y="889295"/>
                    <a:pt x="787028" y="874811"/>
                    <a:pt x="776165" y="860328"/>
                  </a:cubicBezTo>
                  <a:cubicBezTo>
                    <a:pt x="760233" y="839326"/>
                    <a:pt x="743577" y="819049"/>
                    <a:pt x="732714" y="795151"/>
                  </a:cubicBezTo>
                  <a:cubicBezTo>
                    <a:pt x="734887" y="792255"/>
                    <a:pt x="736335" y="790082"/>
                    <a:pt x="738508" y="787185"/>
                  </a:cubicBezTo>
                  <a:cubicBezTo>
                    <a:pt x="782683" y="819049"/>
                    <a:pt x="826858" y="850913"/>
                    <a:pt x="870309" y="882777"/>
                  </a:cubicBezTo>
                  <a:cubicBezTo>
                    <a:pt x="871757" y="881329"/>
                    <a:pt x="873206" y="879881"/>
                    <a:pt x="874654" y="878432"/>
                  </a:cubicBezTo>
                  <a:cubicBezTo>
                    <a:pt x="853653" y="850189"/>
                    <a:pt x="833376" y="821946"/>
                    <a:pt x="810202" y="791530"/>
                  </a:cubicBezTo>
                  <a:cubicBezTo>
                    <a:pt x="898552" y="779220"/>
                    <a:pt x="983281" y="779220"/>
                    <a:pt x="1066562" y="761839"/>
                  </a:cubicBezTo>
                  <a:cubicBezTo>
                    <a:pt x="1112186" y="751700"/>
                    <a:pt x="1157809" y="741562"/>
                    <a:pt x="1202708" y="729975"/>
                  </a:cubicBezTo>
                  <a:cubicBezTo>
                    <a:pt x="1215744" y="727078"/>
                    <a:pt x="1225158" y="718388"/>
                    <a:pt x="1232400" y="706801"/>
                  </a:cubicBezTo>
                  <a:cubicBezTo>
                    <a:pt x="1232400" y="706801"/>
                    <a:pt x="1232400" y="706801"/>
                    <a:pt x="1232400" y="706801"/>
                  </a:cubicBezTo>
                  <a:lnTo>
                    <a:pt x="1233124" y="706077"/>
                  </a:lnTo>
                  <a:cubicBezTo>
                    <a:pt x="1233124" y="706077"/>
                    <a:pt x="1233124" y="706801"/>
                    <a:pt x="1232400" y="706801"/>
                  </a:cubicBezTo>
                  <a:cubicBezTo>
                    <a:pt x="1242538" y="701732"/>
                    <a:pt x="1247608" y="703904"/>
                    <a:pt x="1249056" y="715491"/>
                  </a:cubicBezTo>
                  <a:cubicBezTo>
                    <a:pt x="1254125" y="761115"/>
                    <a:pt x="1259194" y="806014"/>
                    <a:pt x="1264264" y="851638"/>
                  </a:cubicBezTo>
                  <a:cubicBezTo>
                    <a:pt x="1267161" y="867570"/>
                    <a:pt x="1260643" y="872639"/>
                    <a:pt x="1245435" y="8784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5902366" y="3638454"/>
              <a:ext cx="152354" cy="75707"/>
            </a:xfrm>
            <a:custGeom>
              <a:rect b="b" l="l" r="r" t="t"/>
              <a:pathLst>
                <a:path extrusionOk="0" h="75707" w="152354">
                  <a:moveTo>
                    <a:pt x="152355" y="68631"/>
                  </a:moveTo>
                  <a:cubicBezTo>
                    <a:pt x="152355" y="62114"/>
                    <a:pt x="148010" y="54148"/>
                    <a:pt x="140044" y="49803"/>
                  </a:cubicBezTo>
                  <a:cubicBezTo>
                    <a:pt x="106731" y="29526"/>
                    <a:pt x="70522" y="17215"/>
                    <a:pt x="34313" y="3455"/>
                  </a:cubicBezTo>
                  <a:cubicBezTo>
                    <a:pt x="22726" y="-890"/>
                    <a:pt x="12588" y="-2338"/>
                    <a:pt x="3898" y="6352"/>
                  </a:cubicBezTo>
                  <a:cubicBezTo>
                    <a:pt x="-5517" y="15042"/>
                    <a:pt x="4622" y="23732"/>
                    <a:pt x="8243" y="30974"/>
                  </a:cubicBezTo>
                  <a:cubicBezTo>
                    <a:pt x="14036" y="42561"/>
                    <a:pt x="24899" y="49803"/>
                    <a:pt x="39382" y="52700"/>
                  </a:cubicBezTo>
                  <a:cubicBezTo>
                    <a:pt x="71246" y="59217"/>
                    <a:pt x="103110" y="67183"/>
                    <a:pt x="131354" y="72977"/>
                  </a:cubicBezTo>
                  <a:cubicBezTo>
                    <a:pt x="141492" y="75873"/>
                    <a:pt x="150906" y="78770"/>
                    <a:pt x="152355" y="686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2"/>
            <p:cNvSpPr/>
            <p:nvPr/>
          </p:nvSpPr>
          <p:spPr>
            <a:xfrm>
              <a:off x="6025934" y="3609321"/>
              <a:ext cx="104825" cy="28967"/>
            </a:xfrm>
            <a:custGeom>
              <a:rect b="b" l="l" r="r" t="t"/>
              <a:pathLst>
                <a:path extrusionOk="0" h="28967" w="104825">
                  <a:moveTo>
                    <a:pt x="104825" y="17380"/>
                  </a:moveTo>
                  <a:cubicBezTo>
                    <a:pt x="70065" y="10863"/>
                    <a:pt x="35304" y="5794"/>
                    <a:pt x="543" y="0"/>
                  </a:cubicBezTo>
                  <a:cubicBezTo>
                    <a:pt x="-181" y="3621"/>
                    <a:pt x="-181" y="8690"/>
                    <a:pt x="543" y="13759"/>
                  </a:cubicBezTo>
                  <a:cubicBezTo>
                    <a:pt x="35304" y="18829"/>
                    <a:pt x="69340" y="23898"/>
                    <a:pt x="104101" y="28967"/>
                  </a:cubicBezTo>
                  <a:cubicBezTo>
                    <a:pt x="104101" y="24622"/>
                    <a:pt x="104825" y="21725"/>
                    <a:pt x="104825" y="173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5997324" y="3723017"/>
              <a:ext cx="28412" cy="38509"/>
            </a:xfrm>
            <a:custGeom>
              <a:rect b="b" l="l" r="r" t="t"/>
              <a:pathLst>
                <a:path extrusionOk="0" h="38509" w="28412">
                  <a:moveTo>
                    <a:pt x="14670" y="37658"/>
                  </a:moveTo>
                  <a:cubicBezTo>
                    <a:pt x="19739" y="40554"/>
                    <a:pt x="24809" y="35485"/>
                    <a:pt x="26257" y="31140"/>
                  </a:cubicBezTo>
                  <a:cubicBezTo>
                    <a:pt x="33499" y="14484"/>
                    <a:pt x="21912" y="7242"/>
                    <a:pt x="187" y="0"/>
                  </a:cubicBezTo>
                  <a:cubicBezTo>
                    <a:pt x="-538" y="16657"/>
                    <a:pt x="187" y="29692"/>
                    <a:pt x="14670" y="376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12"/>
          <p:cNvSpPr txBox="1"/>
          <p:nvPr/>
        </p:nvSpPr>
        <p:spPr>
          <a:xfrm>
            <a:off x="741438" y="587094"/>
            <a:ext cx="45345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3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SƠ ĐỒ MẠCH</a:t>
            </a:r>
            <a:r>
              <a:rPr b="1" i="0" lang="en-US" sz="3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i="0" sz="3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50" y="1395174"/>
            <a:ext cx="8349250" cy="44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2"/>
          <p:cNvSpPr txBox="1"/>
          <p:nvPr/>
        </p:nvSpPr>
        <p:spPr>
          <a:xfrm>
            <a:off x="3416075" y="59429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Mạch Esp32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c71b845bd9_0_7"/>
          <p:cNvSpPr txBox="1"/>
          <p:nvPr/>
        </p:nvSpPr>
        <p:spPr>
          <a:xfrm>
            <a:off x="515400" y="431225"/>
            <a:ext cx="1126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GIAO DIỆN VÀ CÁC CHỨC NĂNG CỦA WEB</a:t>
            </a:r>
            <a:endParaRPr b="1" sz="3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Graphical user interface, application&#10;&#10;Description automatically generated" id="323" name="Google Shape;323;g1c71b845bd9_0_7"/>
          <p:cNvPicPr preferRelativeResize="0"/>
          <p:nvPr/>
        </p:nvPicPr>
        <p:blipFill rotWithShape="1">
          <a:blip r:embed="rId3">
            <a:alphaModFix/>
          </a:blip>
          <a:srcRect b="10921" l="0" r="3147" t="0"/>
          <a:stretch/>
        </p:blipFill>
        <p:spPr>
          <a:xfrm>
            <a:off x="397050" y="1000625"/>
            <a:ext cx="11057025" cy="50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c71b845bd9_0_7"/>
          <p:cNvSpPr txBox="1"/>
          <p:nvPr/>
        </p:nvSpPr>
        <p:spPr>
          <a:xfrm>
            <a:off x="4079300" y="62122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i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Giao diện người dùng</a:t>
            </a:r>
            <a:endParaRPr i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c25a87c671_0_101"/>
          <p:cNvSpPr txBox="1"/>
          <p:nvPr/>
        </p:nvSpPr>
        <p:spPr>
          <a:xfrm>
            <a:off x="515400" y="431225"/>
            <a:ext cx="1126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GIAO DIỆN VÀ CÁC CHỨC NĂNG CỦA WEB</a:t>
            </a:r>
            <a:endParaRPr b="1" sz="3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Graphical user interface&#10;&#10;Description automatically generated" id="330" name="Google Shape;330;g1c25a87c671_0_101"/>
          <p:cNvPicPr preferRelativeResize="0"/>
          <p:nvPr/>
        </p:nvPicPr>
        <p:blipFill rotWithShape="1">
          <a:blip r:embed="rId3">
            <a:alphaModFix/>
          </a:blip>
          <a:srcRect b="12357" l="0" r="0" t="0"/>
          <a:stretch/>
        </p:blipFill>
        <p:spPr>
          <a:xfrm>
            <a:off x="422213" y="1000625"/>
            <a:ext cx="11347575" cy="50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c25a87c671_0_101"/>
          <p:cNvSpPr txBox="1"/>
          <p:nvPr/>
        </p:nvSpPr>
        <p:spPr>
          <a:xfrm>
            <a:off x="3991600" y="6153725"/>
            <a:ext cx="373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i="1"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Giao diện người dùng khi được bật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c25a87c671_0_122"/>
          <p:cNvSpPr txBox="1"/>
          <p:nvPr/>
        </p:nvSpPr>
        <p:spPr>
          <a:xfrm>
            <a:off x="515400" y="431225"/>
            <a:ext cx="11265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-US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 NODE-RED</a:t>
            </a:r>
            <a:endParaRPr b="1"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g1c25a87c671_0_122"/>
          <p:cNvSpPr txBox="1"/>
          <p:nvPr/>
        </p:nvSpPr>
        <p:spPr>
          <a:xfrm>
            <a:off x="4596000" y="62269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 chính của web</a:t>
            </a:r>
            <a:endParaRPr/>
          </a:p>
        </p:txBody>
      </p:sp>
      <p:pic>
        <p:nvPicPr>
          <p:cNvPr descr="Calendar&#10;&#10;Description automatically generated with medium confidence" id="338" name="Google Shape;338;g1c25a87c671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75" y="879325"/>
            <a:ext cx="11032268" cy="534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c25a87c671_0_92"/>
          <p:cNvSpPr/>
          <p:nvPr/>
        </p:nvSpPr>
        <p:spPr>
          <a:xfrm>
            <a:off x="-30030" y="226092"/>
            <a:ext cx="6307957" cy="4698694"/>
          </a:xfrm>
          <a:custGeom>
            <a:rect b="b" l="l" r="r" t="t"/>
            <a:pathLst>
              <a:path extrusionOk="0" h="4698694" w="6307957">
                <a:moveTo>
                  <a:pt x="6306972" y="157182"/>
                </a:moveTo>
                <a:cubicBezTo>
                  <a:pt x="6126632" y="275437"/>
                  <a:pt x="5946293" y="394186"/>
                  <a:pt x="5765459" y="512441"/>
                </a:cubicBezTo>
                <a:cubicBezTo>
                  <a:pt x="5138212" y="923380"/>
                  <a:pt x="4510471" y="1334319"/>
                  <a:pt x="3882730" y="1744765"/>
                </a:cubicBezTo>
                <a:cubicBezTo>
                  <a:pt x="3870411" y="1753141"/>
                  <a:pt x="3864499" y="1759547"/>
                  <a:pt x="3865977" y="1777285"/>
                </a:cubicBezTo>
                <a:cubicBezTo>
                  <a:pt x="3867455" y="1790589"/>
                  <a:pt x="3857601" y="1810298"/>
                  <a:pt x="3846267" y="1817689"/>
                </a:cubicBezTo>
                <a:cubicBezTo>
                  <a:pt x="3812762" y="1839369"/>
                  <a:pt x="3776300" y="1856615"/>
                  <a:pt x="3740823" y="1875831"/>
                </a:cubicBezTo>
                <a:cubicBezTo>
                  <a:pt x="3737374" y="1877802"/>
                  <a:pt x="3732939" y="1878295"/>
                  <a:pt x="3728997" y="1878295"/>
                </a:cubicBezTo>
                <a:cubicBezTo>
                  <a:pt x="3699433" y="1876817"/>
                  <a:pt x="3699433" y="1876324"/>
                  <a:pt x="3675782" y="1896526"/>
                </a:cubicBezTo>
                <a:cubicBezTo>
                  <a:pt x="3710273" y="1920177"/>
                  <a:pt x="3737374" y="1948756"/>
                  <a:pt x="3746243" y="1990638"/>
                </a:cubicBezTo>
                <a:cubicBezTo>
                  <a:pt x="3749199" y="2004927"/>
                  <a:pt x="3753634" y="2019709"/>
                  <a:pt x="3753634" y="2033998"/>
                </a:cubicBezTo>
                <a:cubicBezTo>
                  <a:pt x="3753634" y="2090170"/>
                  <a:pt x="3777778" y="2134516"/>
                  <a:pt x="3818675" y="2170978"/>
                </a:cubicBezTo>
                <a:cubicBezTo>
                  <a:pt x="3849717" y="2198571"/>
                  <a:pt x="3862035" y="2234541"/>
                  <a:pt x="3860064" y="2274945"/>
                </a:cubicBezTo>
                <a:cubicBezTo>
                  <a:pt x="3857601" y="2321754"/>
                  <a:pt x="3852180" y="2368071"/>
                  <a:pt x="3848239" y="2414388"/>
                </a:cubicBezTo>
                <a:cubicBezTo>
                  <a:pt x="3842326" y="2484848"/>
                  <a:pt x="3730968" y="2547918"/>
                  <a:pt x="3663957" y="2502587"/>
                </a:cubicBezTo>
                <a:cubicBezTo>
                  <a:pt x="3642277" y="2488298"/>
                  <a:pt x="3619611" y="2475487"/>
                  <a:pt x="3594481" y="2460212"/>
                </a:cubicBezTo>
                <a:cubicBezTo>
                  <a:pt x="3594481" y="2471052"/>
                  <a:pt x="3594974" y="2477950"/>
                  <a:pt x="3594481" y="2484848"/>
                </a:cubicBezTo>
                <a:cubicBezTo>
                  <a:pt x="3592018" y="2519832"/>
                  <a:pt x="3589554" y="2554816"/>
                  <a:pt x="3586598" y="2589801"/>
                </a:cubicBezTo>
                <a:cubicBezTo>
                  <a:pt x="3585612" y="2601133"/>
                  <a:pt x="3581671" y="2612466"/>
                  <a:pt x="3582656" y="2623799"/>
                </a:cubicBezTo>
                <a:cubicBezTo>
                  <a:pt x="3588076" y="2682434"/>
                  <a:pt x="3576250" y="2738606"/>
                  <a:pt x="3552107" y="2791328"/>
                </a:cubicBezTo>
                <a:cubicBezTo>
                  <a:pt x="3540774" y="2815964"/>
                  <a:pt x="3539295" y="2838137"/>
                  <a:pt x="3554570" y="2860310"/>
                </a:cubicBezTo>
                <a:cubicBezTo>
                  <a:pt x="3565410" y="2876078"/>
                  <a:pt x="3560483" y="2886918"/>
                  <a:pt x="3544716" y="2895787"/>
                </a:cubicBezTo>
                <a:cubicBezTo>
                  <a:pt x="3518601" y="2910076"/>
                  <a:pt x="3505790" y="2931264"/>
                  <a:pt x="3500862" y="2961813"/>
                </a:cubicBezTo>
                <a:cubicBezTo>
                  <a:pt x="3497413" y="2984479"/>
                  <a:pt x="3484109" y="3006159"/>
                  <a:pt x="3475240" y="3027839"/>
                </a:cubicBezTo>
                <a:cubicBezTo>
                  <a:pt x="3467357" y="3046563"/>
                  <a:pt x="3460458" y="3065780"/>
                  <a:pt x="3451589" y="3084503"/>
                </a:cubicBezTo>
                <a:cubicBezTo>
                  <a:pt x="3445184" y="3097807"/>
                  <a:pt x="3449618" y="3106676"/>
                  <a:pt x="3458980" y="3117024"/>
                </a:cubicBezTo>
                <a:cubicBezTo>
                  <a:pt x="3522050" y="3186992"/>
                  <a:pt x="3587583" y="3255482"/>
                  <a:pt x="3646711" y="3328899"/>
                </a:cubicBezTo>
                <a:cubicBezTo>
                  <a:pt x="3695984" y="3389997"/>
                  <a:pt x="3739345" y="3456024"/>
                  <a:pt x="3782212" y="3521557"/>
                </a:cubicBezTo>
                <a:cubicBezTo>
                  <a:pt x="3818675" y="3576743"/>
                  <a:pt x="3825080" y="3638827"/>
                  <a:pt x="3803893" y="3700912"/>
                </a:cubicBezTo>
                <a:cubicBezTo>
                  <a:pt x="3772358" y="3791574"/>
                  <a:pt x="3736388" y="3880759"/>
                  <a:pt x="3704854" y="3970929"/>
                </a:cubicBezTo>
                <a:cubicBezTo>
                  <a:pt x="3686129" y="4025129"/>
                  <a:pt x="3674304" y="4081794"/>
                  <a:pt x="3654102" y="4135009"/>
                </a:cubicBezTo>
                <a:cubicBezTo>
                  <a:pt x="3634393" y="4186745"/>
                  <a:pt x="3607292" y="4236019"/>
                  <a:pt x="3584134" y="4286770"/>
                </a:cubicBezTo>
                <a:cubicBezTo>
                  <a:pt x="3571323" y="4315349"/>
                  <a:pt x="3558512" y="4343927"/>
                  <a:pt x="3549643" y="4373491"/>
                </a:cubicBezTo>
                <a:cubicBezTo>
                  <a:pt x="3546194" y="4384331"/>
                  <a:pt x="3551121" y="4400591"/>
                  <a:pt x="3558019" y="4410939"/>
                </a:cubicBezTo>
                <a:cubicBezTo>
                  <a:pt x="3575265" y="4438039"/>
                  <a:pt x="3594974" y="4463168"/>
                  <a:pt x="3614191" y="4488790"/>
                </a:cubicBezTo>
                <a:cubicBezTo>
                  <a:pt x="3644247" y="4528209"/>
                  <a:pt x="3682188" y="4557280"/>
                  <a:pt x="3727519" y="4576497"/>
                </a:cubicBezTo>
                <a:cubicBezTo>
                  <a:pt x="3741808" y="4582409"/>
                  <a:pt x="3756098" y="4588815"/>
                  <a:pt x="3769894" y="4596206"/>
                </a:cubicBezTo>
                <a:cubicBezTo>
                  <a:pt x="3804385" y="4614437"/>
                  <a:pt x="3809313" y="4631190"/>
                  <a:pt x="3801922" y="4668638"/>
                </a:cubicBezTo>
                <a:cubicBezTo>
                  <a:pt x="3796994" y="4693274"/>
                  <a:pt x="3777285" y="4690810"/>
                  <a:pt x="3762996" y="4698694"/>
                </a:cubicBezTo>
                <a:cubicBezTo>
                  <a:pt x="3731954" y="4698694"/>
                  <a:pt x="3700419" y="4698694"/>
                  <a:pt x="3669377" y="4698694"/>
                </a:cubicBezTo>
                <a:cubicBezTo>
                  <a:pt x="3660508" y="4697216"/>
                  <a:pt x="3651638" y="4694260"/>
                  <a:pt x="3643262" y="4694260"/>
                </a:cubicBezTo>
                <a:cubicBezTo>
                  <a:pt x="3573787" y="4691303"/>
                  <a:pt x="3504312" y="4687362"/>
                  <a:pt x="3434343" y="4685883"/>
                </a:cubicBezTo>
                <a:cubicBezTo>
                  <a:pt x="3365361" y="4684405"/>
                  <a:pt x="3299335" y="4668638"/>
                  <a:pt x="3235772" y="4643016"/>
                </a:cubicBezTo>
                <a:cubicBezTo>
                  <a:pt x="3194876" y="4626755"/>
                  <a:pt x="3183050" y="4604090"/>
                  <a:pt x="3191919" y="4561222"/>
                </a:cubicBezTo>
                <a:cubicBezTo>
                  <a:pt x="3196846" y="4536585"/>
                  <a:pt x="3206701" y="4512934"/>
                  <a:pt x="3215570" y="4489283"/>
                </a:cubicBezTo>
                <a:cubicBezTo>
                  <a:pt x="3240700" y="4422764"/>
                  <a:pt x="3269278" y="4357231"/>
                  <a:pt x="3289973" y="4289234"/>
                </a:cubicBezTo>
                <a:cubicBezTo>
                  <a:pt x="3309189" y="4225671"/>
                  <a:pt x="3317566" y="4159153"/>
                  <a:pt x="3335304" y="4095097"/>
                </a:cubicBezTo>
                <a:cubicBezTo>
                  <a:pt x="3359448" y="4007391"/>
                  <a:pt x="3387041" y="3920670"/>
                  <a:pt x="3396403" y="3829022"/>
                </a:cubicBezTo>
                <a:cubicBezTo>
                  <a:pt x="3398374" y="3809313"/>
                  <a:pt x="3409707" y="3790589"/>
                  <a:pt x="3415127" y="3770880"/>
                </a:cubicBezTo>
                <a:cubicBezTo>
                  <a:pt x="3417590" y="3762010"/>
                  <a:pt x="3419069" y="3750677"/>
                  <a:pt x="3415620" y="3742301"/>
                </a:cubicBezTo>
                <a:cubicBezTo>
                  <a:pt x="3401330" y="3706332"/>
                  <a:pt x="3369796" y="3688593"/>
                  <a:pt x="3338261" y="3669870"/>
                </a:cubicBezTo>
                <a:cubicBezTo>
                  <a:pt x="3303277" y="3649175"/>
                  <a:pt x="3269771" y="3625524"/>
                  <a:pt x="3236265" y="3601872"/>
                </a:cubicBezTo>
                <a:cubicBezTo>
                  <a:pt x="3223454" y="3593003"/>
                  <a:pt x="3212121" y="3582163"/>
                  <a:pt x="3197832" y="3570338"/>
                </a:cubicBezTo>
                <a:cubicBezTo>
                  <a:pt x="3168268" y="3619611"/>
                  <a:pt x="3140675" y="3666913"/>
                  <a:pt x="3111604" y="3713230"/>
                </a:cubicBezTo>
                <a:cubicBezTo>
                  <a:pt x="3095836" y="3738852"/>
                  <a:pt x="3079576" y="3764967"/>
                  <a:pt x="3058881" y="3786154"/>
                </a:cubicBezTo>
                <a:cubicBezTo>
                  <a:pt x="3031289" y="3814733"/>
                  <a:pt x="2998275" y="3838384"/>
                  <a:pt x="2968712" y="3865484"/>
                </a:cubicBezTo>
                <a:cubicBezTo>
                  <a:pt x="2921409" y="3909830"/>
                  <a:pt x="2868687" y="3944814"/>
                  <a:pt x="2808081" y="3968465"/>
                </a:cubicBezTo>
                <a:cubicBezTo>
                  <a:pt x="2787879" y="3976349"/>
                  <a:pt x="2766691" y="3985711"/>
                  <a:pt x="2749446" y="3999507"/>
                </a:cubicBezTo>
                <a:cubicBezTo>
                  <a:pt x="2711013" y="4030057"/>
                  <a:pt x="2668145" y="4048780"/>
                  <a:pt x="2620350" y="4057157"/>
                </a:cubicBezTo>
                <a:cubicBezTo>
                  <a:pt x="2587830" y="4062577"/>
                  <a:pt x="2558266" y="4070461"/>
                  <a:pt x="2542498" y="4103966"/>
                </a:cubicBezTo>
                <a:cubicBezTo>
                  <a:pt x="2539542" y="4110865"/>
                  <a:pt x="2530673" y="4115299"/>
                  <a:pt x="2524267" y="4120227"/>
                </a:cubicBezTo>
                <a:cubicBezTo>
                  <a:pt x="2457748" y="4169993"/>
                  <a:pt x="2391229" y="4218773"/>
                  <a:pt x="2325203" y="4269524"/>
                </a:cubicBezTo>
                <a:cubicBezTo>
                  <a:pt x="2305001" y="4284799"/>
                  <a:pt x="2286770" y="4303031"/>
                  <a:pt x="2269525" y="4321261"/>
                </a:cubicBezTo>
                <a:cubicBezTo>
                  <a:pt x="2257699" y="4333580"/>
                  <a:pt x="2258684" y="4346391"/>
                  <a:pt x="2271003" y="4360187"/>
                </a:cubicBezTo>
                <a:cubicBezTo>
                  <a:pt x="2281843" y="4372013"/>
                  <a:pt x="2294654" y="4386795"/>
                  <a:pt x="2295639" y="4401084"/>
                </a:cubicBezTo>
                <a:cubicBezTo>
                  <a:pt x="2300074" y="4446908"/>
                  <a:pt x="2323725" y="4469574"/>
                  <a:pt x="2367086" y="4478443"/>
                </a:cubicBezTo>
                <a:cubicBezTo>
                  <a:pt x="2410939" y="4487805"/>
                  <a:pt x="2435083" y="4517862"/>
                  <a:pt x="2441981" y="4562208"/>
                </a:cubicBezTo>
                <a:cubicBezTo>
                  <a:pt x="2446908" y="4594235"/>
                  <a:pt x="2438039" y="4606553"/>
                  <a:pt x="2405026" y="4608032"/>
                </a:cubicBezTo>
                <a:cubicBezTo>
                  <a:pt x="2283814" y="4612959"/>
                  <a:pt x="2162109" y="4619364"/>
                  <a:pt x="2040897" y="4621828"/>
                </a:cubicBezTo>
                <a:cubicBezTo>
                  <a:pt x="1992609" y="4622814"/>
                  <a:pt x="1943829" y="4619857"/>
                  <a:pt x="1899975" y="4594235"/>
                </a:cubicBezTo>
                <a:cubicBezTo>
                  <a:pt x="1886179" y="4586352"/>
                  <a:pt x="1880266" y="4578468"/>
                  <a:pt x="1883715" y="4561222"/>
                </a:cubicBezTo>
                <a:cubicBezTo>
                  <a:pt x="1891599" y="4520818"/>
                  <a:pt x="1897512" y="4480414"/>
                  <a:pt x="1902439" y="4439517"/>
                </a:cubicBezTo>
                <a:cubicBezTo>
                  <a:pt x="1903917" y="4427199"/>
                  <a:pt x="1903917" y="4411924"/>
                  <a:pt x="1898005" y="4402070"/>
                </a:cubicBezTo>
                <a:cubicBezTo>
                  <a:pt x="1879773" y="4373491"/>
                  <a:pt x="1884208" y="4349840"/>
                  <a:pt x="1904410" y="4324711"/>
                </a:cubicBezTo>
                <a:cubicBezTo>
                  <a:pt x="1932003" y="4290712"/>
                  <a:pt x="1944814" y="4252279"/>
                  <a:pt x="1946292" y="4207440"/>
                </a:cubicBezTo>
                <a:cubicBezTo>
                  <a:pt x="1948756" y="4132545"/>
                  <a:pt x="1964523" y="4059128"/>
                  <a:pt x="1991624" y="3989160"/>
                </a:cubicBezTo>
                <a:cubicBezTo>
                  <a:pt x="1994087" y="3982262"/>
                  <a:pt x="1998029" y="3973885"/>
                  <a:pt x="1996058" y="3967972"/>
                </a:cubicBezTo>
                <a:cubicBezTo>
                  <a:pt x="1982754" y="3932496"/>
                  <a:pt x="1993595" y="3898004"/>
                  <a:pt x="2000986" y="3864006"/>
                </a:cubicBezTo>
                <a:cubicBezTo>
                  <a:pt x="2004435" y="3847253"/>
                  <a:pt x="2001971" y="3834935"/>
                  <a:pt x="1991624" y="3821138"/>
                </a:cubicBezTo>
                <a:cubicBezTo>
                  <a:pt x="1974871" y="3799458"/>
                  <a:pt x="1961567" y="3774821"/>
                  <a:pt x="1946785" y="3752156"/>
                </a:cubicBezTo>
                <a:cubicBezTo>
                  <a:pt x="1943829" y="3747721"/>
                  <a:pt x="1939394" y="3743286"/>
                  <a:pt x="1934467" y="3740330"/>
                </a:cubicBezTo>
                <a:cubicBezTo>
                  <a:pt x="1844789" y="3690564"/>
                  <a:pt x="1774329" y="3618625"/>
                  <a:pt x="1704853" y="3544223"/>
                </a:cubicBezTo>
                <a:cubicBezTo>
                  <a:pt x="1666420" y="3503326"/>
                  <a:pt x="1625031" y="3464893"/>
                  <a:pt x="1584134" y="3424489"/>
                </a:cubicBezTo>
                <a:cubicBezTo>
                  <a:pt x="1578714" y="3430894"/>
                  <a:pt x="1574279" y="3435329"/>
                  <a:pt x="1570338" y="3440256"/>
                </a:cubicBezTo>
                <a:cubicBezTo>
                  <a:pt x="1496428" y="3532397"/>
                  <a:pt x="1423011" y="3625031"/>
                  <a:pt x="1348115" y="3716679"/>
                </a:cubicBezTo>
                <a:cubicBezTo>
                  <a:pt x="1329391" y="3739345"/>
                  <a:pt x="1308697" y="3760532"/>
                  <a:pt x="1286524" y="3779749"/>
                </a:cubicBezTo>
                <a:cubicBezTo>
                  <a:pt x="1257945" y="3804385"/>
                  <a:pt x="1236758" y="3832964"/>
                  <a:pt x="1219512" y="3866469"/>
                </a:cubicBezTo>
                <a:cubicBezTo>
                  <a:pt x="1205716" y="3892584"/>
                  <a:pt x="1187485" y="3919684"/>
                  <a:pt x="1164326" y="3936930"/>
                </a:cubicBezTo>
                <a:cubicBezTo>
                  <a:pt x="1121951" y="3967972"/>
                  <a:pt x="1085982" y="4003942"/>
                  <a:pt x="1053954" y="4044346"/>
                </a:cubicBezTo>
                <a:cubicBezTo>
                  <a:pt x="1048041" y="4052230"/>
                  <a:pt x="1040650" y="4059128"/>
                  <a:pt x="1033752" y="4066026"/>
                </a:cubicBezTo>
                <a:cubicBezTo>
                  <a:pt x="993841" y="4108401"/>
                  <a:pt x="945553" y="4131067"/>
                  <a:pt x="886918" y="4127618"/>
                </a:cubicBezTo>
                <a:cubicBezTo>
                  <a:pt x="872629" y="4126632"/>
                  <a:pt x="864745" y="4132052"/>
                  <a:pt x="857354" y="4143385"/>
                </a:cubicBezTo>
                <a:cubicBezTo>
                  <a:pt x="814979" y="4206948"/>
                  <a:pt x="771619" y="4269524"/>
                  <a:pt x="728751" y="4332594"/>
                </a:cubicBezTo>
                <a:cubicBezTo>
                  <a:pt x="726287" y="4336536"/>
                  <a:pt x="724809" y="4341464"/>
                  <a:pt x="722345" y="4345405"/>
                </a:cubicBezTo>
                <a:cubicBezTo>
                  <a:pt x="713969" y="4359202"/>
                  <a:pt x="704114" y="4372998"/>
                  <a:pt x="696231" y="4387288"/>
                </a:cubicBezTo>
                <a:cubicBezTo>
                  <a:pt x="687854" y="4402562"/>
                  <a:pt x="677014" y="4417344"/>
                  <a:pt x="674058" y="4433605"/>
                </a:cubicBezTo>
                <a:cubicBezTo>
                  <a:pt x="671101" y="4450850"/>
                  <a:pt x="671594" y="4467110"/>
                  <a:pt x="656812" y="4479429"/>
                </a:cubicBezTo>
                <a:cubicBezTo>
                  <a:pt x="653363" y="4482385"/>
                  <a:pt x="653363" y="4492732"/>
                  <a:pt x="654841" y="4499138"/>
                </a:cubicBezTo>
                <a:cubicBezTo>
                  <a:pt x="669130" y="4551860"/>
                  <a:pt x="647943" y="4590293"/>
                  <a:pt x="595713" y="4607046"/>
                </a:cubicBezTo>
                <a:cubicBezTo>
                  <a:pt x="546933" y="4622321"/>
                  <a:pt x="498152" y="4618379"/>
                  <a:pt x="450357" y="4603597"/>
                </a:cubicBezTo>
                <a:cubicBezTo>
                  <a:pt x="442966" y="4601626"/>
                  <a:pt x="434590" y="4589308"/>
                  <a:pt x="434590" y="4581424"/>
                </a:cubicBezTo>
                <a:cubicBezTo>
                  <a:pt x="432619" y="4533136"/>
                  <a:pt x="431633" y="4484356"/>
                  <a:pt x="431633" y="4436068"/>
                </a:cubicBezTo>
                <a:cubicBezTo>
                  <a:pt x="432126" y="4358709"/>
                  <a:pt x="452328" y="4287263"/>
                  <a:pt x="492732" y="4221237"/>
                </a:cubicBezTo>
                <a:cubicBezTo>
                  <a:pt x="534122" y="4154225"/>
                  <a:pt x="574033" y="4086228"/>
                  <a:pt x="615423" y="4019216"/>
                </a:cubicBezTo>
                <a:cubicBezTo>
                  <a:pt x="623799" y="4005420"/>
                  <a:pt x="636117" y="3994087"/>
                  <a:pt x="645479" y="3980783"/>
                </a:cubicBezTo>
                <a:cubicBezTo>
                  <a:pt x="651885" y="3972407"/>
                  <a:pt x="659768" y="3962552"/>
                  <a:pt x="660754" y="3953191"/>
                </a:cubicBezTo>
                <a:cubicBezTo>
                  <a:pt x="664203" y="3904903"/>
                  <a:pt x="686869" y="3867948"/>
                  <a:pt x="721853" y="3836413"/>
                </a:cubicBezTo>
                <a:cubicBezTo>
                  <a:pt x="745011" y="3815718"/>
                  <a:pt x="766691" y="3793545"/>
                  <a:pt x="787386" y="3769894"/>
                </a:cubicBezTo>
                <a:cubicBezTo>
                  <a:pt x="823356" y="3728504"/>
                  <a:pt x="858339" y="3686130"/>
                  <a:pt x="893816" y="3644247"/>
                </a:cubicBezTo>
                <a:cubicBezTo>
                  <a:pt x="882976" y="3642769"/>
                  <a:pt x="871151" y="3644740"/>
                  <a:pt x="861789" y="3650160"/>
                </a:cubicBezTo>
                <a:cubicBezTo>
                  <a:pt x="593250" y="3811776"/>
                  <a:pt x="317320" y="3960582"/>
                  <a:pt x="34984" y="4097561"/>
                </a:cubicBezTo>
                <a:cubicBezTo>
                  <a:pt x="27593" y="4101503"/>
                  <a:pt x="19217" y="4103966"/>
                  <a:pt x="9855" y="4107416"/>
                </a:cubicBezTo>
                <a:cubicBezTo>
                  <a:pt x="7884" y="4063562"/>
                  <a:pt x="3942" y="4019709"/>
                  <a:pt x="0" y="3975856"/>
                </a:cubicBezTo>
                <a:cubicBezTo>
                  <a:pt x="0" y="3961074"/>
                  <a:pt x="0" y="3946292"/>
                  <a:pt x="0" y="3931510"/>
                </a:cubicBezTo>
                <a:cubicBezTo>
                  <a:pt x="77359" y="3892092"/>
                  <a:pt x="155211" y="3854151"/>
                  <a:pt x="232077" y="3813747"/>
                </a:cubicBezTo>
                <a:cubicBezTo>
                  <a:pt x="482878" y="3682188"/>
                  <a:pt x="715940" y="3522542"/>
                  <a:pt x="953437" y="3369796"/>
                </a:cubicBezTo>
                <a:cubicBezTo>
                  <a:pt x="976595" y="3355014"/>
                  <a:pt x="994334" y="3330870"/>
                  <a:pt x="1014043" y="3310175"/>
                </a:cubicBezTo>
                <a:cubicBezTo>
                  <a:pt x="1017492" y="3306726"/>
                  <a:pt x="1020941" y="3299335"/>
                  <a:pt x="1019463" y="3294900"/>
                </a:cubicBezTo>
                <a:cubicBezTo>
                  <a:pt x="1012072" y="3266814"/>
                  <a:pt x="1026361" y="3245627"/>
                  <a:pt x="1039665" y="3223947"/>
                </a:cubicBezTo>
                <a:cubicBezTo>
                  <a:pt x="1064302" y="3182557"/>
                  <a:pt x="1090416" y="3141661"/>
                  <a:pt x="1114560" y="3099778"/>
                </a:cubicBezTo>
                <a:cubicBezTo>
                  <a:pt x="1118502" y="3092880"/>
                  <a:pt x="1119980" y="3080069"/>
                  <a:pt x="1116531" y="3073171"/>
                </a:cubicBezTo>
                <a:cubicBezTo>
                  <a:pt x="1103227" y="3045085"/>
                  <a:pt x="1103720" y="3016999"/>
                  <a:pt x="1112097" y="2988914"/>
                </a:cubicBezTo>
                <a:cubicBezTo>
                  <a:pt x="1127371" y="2938162"/>
                  <a:pt x="1141661" y="2885932"/>
                  <a:pt x="1162848" y="2837645"/>
                </a:cubicBezTo>
                <a:cubicBezTo>
                  <a:pt x="1175659" y="2807588"/>
                  <a:pt x="1200788" y="2783444"/>
                  <a:pt x="1220005" y="2756837"/>
                </a:cubicBezTo>
                <a:cubicBezTo>
                  <a:pt x="1220005" y="2739098"/>
                  <a:pt x="1220005" y="2719882"/>
                  <a:pt x="1220005" y="2698202"/>
                </a:cubicBezTo>
                <a:cubicBezTo>
                  <a:pt x="1183543" y="2695245"/>
                  <a:pt x="1170239" y="2666667"/>
                  <a:pt x="1171717" y="2633654"/>
                </a:cubicBezTo>
                <a:cubicBezTo>
                  <a:pt x="1174181" y="2578960"/>
                  <a:pt x="1177630" y="2523774"/>
                  <a:pt x="1187485" y="2470067"/>
                </a:cubicBezTo>
                <a:cubicBezTo>
                  <a:pt x="1207687" y="2360680"/>
                  <a:pt x="1242178" y="2255728"/>
                  <a:pt x="1286031" y="2153733"/>
                </a:cubicBezTo>
                <a:cubicBezTo>
                  <a:pt x="1345652" y="2014782"/>
                  <a:pt x="1439271" y="1906381"/>
                  <a:pt x="1571816" y="1831978"/>
                </a:cubicBezTo>
                <a:cubicBezTo>
                  <a:pt x="1590540" y="1821631"/>
                  <a:pt x="1608278" y="1809313"/>
                  <a:pt x="1627494" y="1800936"/>
                </a:cubicBezTo>
                <a:cubicBezTo>
                  <a:pt x="1672826" y="1781227"/>
                  <a:pt x="1700419" y="1751663"/>
                  <a:pt x="1687608" y="1696477"/>
                </a:cubicBezTo>
                <a:cubicBezTo>
                  <a:pt x="1674797" y="1700419"/>
                  <a:pt x="1660508" y="1705839"/>
                  <a:pt x="1646218" y="1709288"/>
                </a:cubicBezTo>
                <a:cubicBezTo>
                  <a:pt x="1632915" y="1712737"/>
                  <a:pt x="1618625" y="1715693"/>
                  <a:pt x="1605321" y="1716186"/>
                </a:cubicBezTo>
                <a:cubicBezTo>
                  <a:pt x="1573787" y="1717172"/>
                  <a:pt x="1558512" y="1691057"/>
                  <a:pt x="1572801" y="1662478"/>
                </a:cubicBezTo>
                <a:cubicBezTo>
                  <a:pt x="1576250" y="1655087"/>
                  <a:pt x="1582656" y="1649175"/>
                  <a:pt x="1584627" y="1641291"/>
                </a:cubicBezTo>
                <a:cubicBezTo>
                  <a:pt x="1589061" y="1623060"/>
                  <a:pt x="1592018" y="1604336"/>
                  <a:pt x="1595467" y="1588076"/>
                </a:cubicBezTo>
                <a:cubicBezTo>
                  <a:pt x="1586105" y="1582656"/>
                  <a:pt x="1573294" y="1579207"/>
                  <a:pt x="1571816" y="1573294"/>
                </a:cubicBezTo>
                <a:cubicBezTo>
                  <a:pt x="1567381" y="1554570"/>
                  <a:pt x="1566888" y="1534368"/>
                  <a:pt x="1565410" y="1515152"/>
                </a:cubicBezTo>
                <a:cubicBezTo>
                  <a:pt x="1565410" y="1513181"/>
                  <a:pt x="1569845" y="1509731"/>
                  <a:pt x="1572801" y="1509239"/>
                </a:cubicBezTo>
                <a:cubicBezTo>
                  <a:pt x="1600887" y="1507761"/>
                  <a:pt x="1596945" y="1486080"/>
                  <a:pt x="1601872" y="1467356"/>
                </a:cubicBezTo>
                <a:cubicBezTo>
                  <a:pt x="1610249" y="1434343"/>
                  <a:pt x="1618133" y="1398867"/>
                  <a:pt x="1636856" y="1371766"/>
                </a:cubicBezTo>
                <a:cubicBezTo>
                  <a:pt x="1743779" y="1217049"/>
                  <a:pt x="1952698" y="1196847"/>
                  <a:pt x="2086721" y="1329391"/>
                </a:cubicBezTo>
                <a:cubicBezTo>
                  <a:pt x="2124661" y="1366839"/>
                  <a:pt x="2153733" y="1414141"/>
                  <a:pt x="2186746" y="1457009"/>
                </a:cubicBezTo>
                <a:cubicBezTo>
                  <a:pt x="2204484" y="1479675"/>
                  <a:pt x="2221730" y="1502833"/>
                  <a:pt x="2240453" y="1524513"/>
                </a:cubicBezTo>
                <a:cubicBezTo>
                  <a:pt x="2253757" y="1540281"/>
                  <a:pt x="2247844" y="1551121"/>
                  <a:pt x="2232077" y="1556048"/>
                </a:cubicBezTo>
                <a:cubicBezTo>
                  <a:pt x="2201527" y="1565410"/>
                  <a:pt x="2170485" y="1572309"/>
                  <a:pt x="2138951" y="1579207"/>
                </a:cubicBezTo>
                <a:cubicBezTo>
                  <a:pt x="2108894" y="1586105"/>
                  <a:pt x="2098546" y="1604336"/>
                  <a:pt x="2110865" y="1632422"/>
                </a:cubicBezTo>
                <a:cubicBezTo>
                  <a:pt x="2115299" y="1642769"/>
                  <a:pt x="2121212" y="1653117"/>
                  <a:pt x="2127125" y="1662971"/>
                </a:cubicBezTo>
                <a:cubicBezTo>
                  <a:pt x="2148312" y="1699926"/>
                  <a:pt x="2145356" y="1706332"/>
                  <a:pt x="2109879" y="1715201"/>
                </a:cubicBezTo>
                <a:cubicBezTo>
                  <a:pt x="2105445" y="1729490"/>
                  <a:pt x="2100517" y="1741316"/>
                  <a:pt x="2098054" y="1753634"/>
                </a:cubicBezTo>
                <a:cubicBezTo>
                  <a:pt x="2094112" y="1775314"/>
                  <a:pt x="2089185" y="1797487"/>
                  <a:pt x="2090663" y="1818675"/>
                </a:cubicBezTo>
                <a:cubicBezTo>
                  <a:pt x="2092141" y="1842326"/>
                  <a:pt x="2088692" y="1858586"/>
                  <a:pt x="2064055" y="1866962"/>
                </a:cubicBezTo>
                <a:cubicBezTo>
                  <a:pt x="2058142" y="1868933"/>
                  <a:pt x="2055186" y="1877802"/>
                  <a:pt x="2049766" y="1882237"/>
                </a:cubicBezTo>
                <a:cubicBezTo>
                  <a:pt x="2037448" y="1891599"/>
                  <a:pt x="2025129" y="1902439"/>
                  <a:pt x="2010840" y="1908352"/>
                </a:cubicBezTo>
                <a:cubicBezTo>
                  <a:pt x="1996551" y="1914265"/>
                  <a:pt x="1980291" y="1914757"/>
                  <a:pt x="1965016" y="1917714"/>
                </a:cubicBezTo>
                <a:cubicBezTo>
                  <a:pt x="1965016" y="1920670"/>
                  <a:pt x="1965016" y="1923134"/>
                  <a:pt x="1965016" y="1926090"/>
                </a:cubicBezTo>
                <a:cubicBezTo>
                  <a:pt x="1973392" y="1933481"/>
                  <a:pt x="1981769" y="1940872"/>
                  <a:pt x="1990638" y="1947770"/>
                </a:cubicBezTo>
                <a:cubicBezTo>
                  <a:pt x="2066519" y="2006898"/>
                  <a:pt x="2104459" y="2085243"/>
                  <a:pt x="2103474" y="2180340"/>
                </a:cubicBezTo>
                <a:cubicBezTo>
                  <a:pt x="2102488" y="2269032"/>
                  <a:pt x="2096576" y="2357231"/>
                  <a:pt x="2092634" y="2445923"/>
                </a:cubicBezTo>
                <a:cubicBezTo>
                  <a:pt x="2092141" y="2457748"/>
                  <a:pt x="2091155" y="2470067"/>
                  <a:pt x="2090170" y="2485341"/>
                </a:cubicBezTo>
                <a:cubicBezTo>
                  <a:pt x="2144863" y="2480907"/>
                  <a:pt x="2197093" y="2476965"/>
                  <a:pt x="2248830" y="2472530"/>
                </a:cubicBezTo>
                <a:cubicBezTo>
                  <a:pt x="2273466" y="2470559"/>
                  <a:pt x="2297610" y="2466617"/>
                  <a:pt x="2322247" y="2464646"/>
                </a:cubicBezTo>
                <a:cubicBezTo>
                  <a:pt x="2369549" y="2460705"/>
                  <a:pt x="2417344" y="2458241"/>
                  <a:pt x="2454299" y="2421779"/>
                </a:cubicBezTo>
                <a:cubicBezTo>
                  <a:pt x="2460212" y="2415866"/>
                  <a:pt x="2470067" y="2412910"/>
                  <a:pt x="2477950" y="2408968"/>
                </a:cubicBezTo>
                <a:cubicBezTo>
                  <a:pt x="2510471" y="2395171"/>
                  <a:pt x="2542991" y="2387288"/>
                  <a:pt x="2569598" y="2421779"/>
                </a:cubicBezTo>
                <a:cubicBezTo>
                  <a:pt x="2631683" y="2378911"/>
                  <a:pt x="2692782" y="2337029"/>
                  <a:pt x="2752895" y="2294161"/>
                </a:cubicBezTo>
                <a:cubicBezTo>
                  <a:pt x="2757822" y="2290712"/>
                  <a:pt x="2761271" y="2279872"/>
                  <a:pt x="2760286" y="2273466"/>
                </a:cubicBezTo>
                <a:cubicBezTo>
                  <a:pt x="2748460" y="2210397"/>
                  <a:pt x="2758808" y="2149791"/>
                  <a:pt x="2777532" y="2089185"/>
                </a:cubicBezTo>
                <a:cubicBezTo>
                  <a:pt x="2787386" y="2058142"/>
                  <a:pt x="2789357" y="2024637"/>
                  <a:pt x="2794284" y="1992116"/>
                </a:cubicBezTo>
                <a:cubicBezTo>
                  <a:pt x="2806603" y="1908352"/>
                  <a:pt x="2851934" y="1849224"/>
                  <a:pt x="2927815" y="1812762"/>
                </a:cubicBezTo>
                <a:cubicBezTo>
                  <a:pt x="2940626" y="1806849"/>
                  <a:pt x="2953437" y="1796994"/>
                  <a:pt x="2960828" y="1785661"/>
                </a:cubicBezTo>
                <a:cubicBezTo>
                  <a:pt x="2967726" y="1775314"/>
                  <a:pt x="2967726" y="1760039"/>
                  <a:pt x="2971668" y="1742301"/>
                </a:cubicBezTo>
                <a:cubicBezTo>
                  <a:pt x="2951959" y="1747228"/>
                  <a:pt x="2940133" y="1752156"/>
                  <a:pt x="2928307" y="1752156"/>
                </a:cubicBezTo>
                <a:cubicBezTo>
                  <a:pt x="2919438" y="1752156"/>
                  <a:pt x="2908598" y="1747721"/>
                  <a:pt x="2903178" y="1741316"/>
                </a:cubicBezTo>
                <a:cubicBezTo>
                  <a:pt x="2898744" y="1736388"/>
                  <a:pt x="2898251" y="1720128"/>
                  <a:pt x="2902193" y="1717172"/>
                </a:cubicBezTo>
                <a:cubicBezTo>
                  <a:pt x="2929293" y="1696970"/>
                  <a:pt x="2915497" y="1674304"/>
                  <a:pt x="2908598" y="1651638"/>
                </a:cubicBezTo>
                <a:cubicBezTo>
                  <a:pt x="2907613" y="1648682"/>
                  <a:pt x="2906627" y="1645726"/>
                  <a:pt x="2906135" y="1643262"/>
                </a:cubicBezTo>
                <a:cubicBezTo>
                  <a:pt x="2895294" y="1640305"/>
                  <a:pt x="2883469" y="1640305"/>
                  <a:pt x="2876571" y="1633900"/>
                </a:cubicBezTo>
                <a:cubicBezTo>
                  <a:pt x="2855383" y="1615669"/>
                  <a:pt x="2855383" y="1603843"/>
                  <a:pt x="2876571" y="1584627"/>
                </a:cubicBezTo>
                <a:cubicBezTo>
                  <a:pt x="2888396" y="1573787"/>
                  <a:pt x="2890860" y="1562454"/>
                  <a:pt x="2887903" y="1547672"/>
                </a:cubicBezTo>
                <a:cubicBezTo>
                  <a:pt x="2864745" y="1424489"/>
                  <a:pt x="2912047" y="1332841"/>
                  <a:pt x="3015029" y="1267307"/>
                </a:cubicBezTo>
                <a:cubicBezTo>
                  <a:pt x="3118009" y="1201774"/>
                  <a:pt x="3222469" y="1201281"/>
                  <a:pt x="3325450" y="1266322"/>
                </a:cubicBezTo>
                <a:cubicBezTo>
                  <a:pt x="3358463" y="1287016"/>
                  <a:pt x="3386548" y="1316088"/>
                  <a:pt x="3416605" y="1340724"/>
                </a:cubicBezTo>
                <a:cubicBezTo>
                  <a:pt x="3430402" y="1352057"/>
                  <a:pt x="3445184" y="1361912"/>
                  <a:pt x="3458487" y="1373737"/>
                </a:cubicBezTo>
                <a:cubicBezTo>
                  <a:pt x="3463907" y="1378172"/>
                  <a:pt x="3466864" y="1385563"/>
                  <a:pt x="3471298" y="1390490"/>
                </a:cubicBezTo>
                <a:cubicBezTo>
                  <a:pt x="3477704" y="1397881"/>
                  <a:pt x="3483617" y="1406258"/>
                  <a:pt x="3491500" y="1410692"/>
                </a:cubicBezTo>
                <a:cubicBezTo>
                  <a:pt x="3510717" y="1421040"/>
                  <a:pt x="3513673" y="1430894"/>
                  <a:pt x="3494949" y="1442227"/>
                </a:cubicBezTo>
                <a:cubicBezTo>
                  <a:pt x="3468342" y="1457995"/>
                  <a:pt x="3439763" y="1470806"/>
                  <a:pt x="3412171" y="1485095"/>
                </a:cubicBezTo>
                <a:cubicBezTo>
                  <a:pt x="3405765" y="1488544"/>
                  <a:pt x="3398867" y="1491500"/>
                  <a:pt x="3387041" y="1496920"/>
                </a:cubicBezTo>
                <a:cubicBezTo>
                  <a:pt x="3400838" y="1517615"/>
                  <a:pt x="3413156" y="1537324"/>
                  <a:pt x="3426952" y="1556048"/>
                </a:cubicBezTo>
                <a:cubicBezTo>
                  <a:pt x="3448140" y="1584134"/>
                  <a:pt x="3448140" y="1584134"/>
                  <a:pt x="3426460" y="1612712"/>
                </a:cubicBezTo>
                <a:cubicBezTo>
                  <a:pt x="3421040" y="1620103"/>
                  <a:pt x="3425967" y="1634885"/>
                  <a:pt x="3420547" y="1642276"/>
                </a:cubicBezTo>
                <a:cubicBezTo>
                  <a:pt x="3409214" y="1658044"/>
                  <a:pt x="3409707" y="1673319"/>
                  <a:pt x="3414634" y="1689579"/>
                </a:cubicBezTo>
                <a:cubicBezTo>
                  <a:pt x="3418083" y="1700419"/>
                  <a:pt x="3424981" y="1710766"/>
                  <a:pt x="3426460" y="1722099"/>
                </a:cubicBezTo>
                <a:cubicBezTo>
                  <a:pt x="3430402" y="1746736"/>
                  <a:pt x="3440256" y="1774329"/>
                  <a:pt x="3433358" y="1796502"/>
                </a:cubicBezTo>
                <a:cubicBezTo>
                  <a:pt x="3425474" y="1822124"/>
                  <a:pt x="3396896" y="1828529"/>
                  <a:pt x="3368810" y="1823602"/>
                </a:cubicBezTo>
                <a:cubicBezTo>
                  <a:pt x="3361419" y="1822124"/>
                  <a:pt x="3353043" y="1825080"/>
                  <a:pt x="3342695" y="1826558"/>
                </a:cubicBezTo>
                <a:cubicBezTo>
                  <a:pt x="3370288" y="1862528"/>
                  <a:pt x="3418083" y="1873861"/>
                  <a:pt x="3450604" y="1853166"/>
                </a:cubicBezTo>
                <a:cubicBezTo>
                  <a:pt x="3469820" y="1840848"/>
                  <a:pt x="3495442" y="1837398"/>
                  <a:pt x="3503819" y="1807342"/>
                </a:cubicBezTo>
                <a:cubicBezTo>
                  <a:pt x="3506775" y="1796502"/>
                  <a:pt x="3534368" y="1788618"/>
                  <a:pt x="3551121" y="1787632"/>
                </a:cubicBezTo>
                <a:cubicBezTo>
                  <a:pt x="3564918" y="1787140"/>
                  <a:pt x="3569352" y="1784183"/>
                  <a:pt x="3573787" y="1772850"/>
                </a:cubicBezTo>
                <a:cubicBezTo>
                  <a:pt x="3576743" y="1764474"/>
                  <a:pt x="3581671" y="1756098"/>
                  <a:pt x="3588076" y="1750185"/>
                </a:cubicBezTo>
                <a:cubicBezTo>
                  <a:pt x="3617147" y="1723577"/>
                  <a:pt x="3647204" y="1697462"/>
                  <a:pt x="3676768" y="1671348"/>
                </a:cubicBezTo>
                <a:cubicBezTo>
                  <a:pt x="3678739" y="1669869"/>
                  <a:pt x="3681202" y="1667406"/>
                  <a:pt x="3680710" y="1665435"/>
                </a:cubicBezTo>
                <a:cubicBezTo>
                  <a:pt x="3674304" y="1637349"/>
                  <a:pt x="3696477" y="1627494"/>
                  <a:pt x="3714708" y="1623553"/>
                </a:cubicBezTo>
                <a:cubicBezTo>
                  <a:pt x="3732446" y="1620103"/>
                  <a:pt x="3752156" y="1627002"/>
                  <a:pt x="3771372" y="1629465"/>
                </a:cubicBezTo>
                <a:cubicBezTo>
                  <a:pt x="3771372" y="1632422"/>
                  <a:pt x="3771865" y="1635378"/>
                  <a:pt x="3771865" y="1638827"/>
                </a:cubicBezTo>
                <a:cubicBezTo>
                  <a:pt x="4279872" y="1262380"/>
                  <a:pt x="4787879" y="885440"/>
                  <a:pt x="5295886" y="508992"/>
                </a:cubicBezTo>
                <a:cubicBezTo>
                  <a:pt x="5298350" y="512441"/>
                  <a:pt x="5300813" y="515398"/>
                  <a:pt x="5303277" y="518847"/>
                </a:cubicBezTo>
                <a:cubicBezTo>
                  <a:pt x="4831732" y="868687"/>
                  <a:pt x="4360187" y="1218527"/>
                  <a:pt x="3888643" y="1568367"/>
                </a:cubicBezTo>
                <a:cubicBezTo>
                  <a:pt x="3889628" y="1569845"/>
                  <a:pt x="3890613" y="1570830"/>
                  <a:pt x="3891599" y="1572309"/>
                </a:cubicBezTo>
                <a:cubicBezTo>
                  <a:pt x="3898004" y="1568367"/>
                  <a:pt x="3904903" y="1564425"/>
                  <a:pt x="3911308" y="1559990"/>
                </a:cubicBezTo>
                <a:cubicBezTo>
                  <a:pt x="4659276" y="1044100"/>
                  <a:pt x="5407736" y="528702"/>
                  <a:pt x="6155704" y="12811"/>
                </a:cubicBezTo>
                <a:cubicBezTo>
                  <a:pt x="6161124" y="9362"/>
                  <a:pt x="6165065" y="4435"/>
                  <a:pt x="6169992" y="0"/>
                </a:cubicBezTo>
                <a:cubicBezTo>
                  <a:pt x="6173442" y="0"/>
                  <a:pt x="6176398" y="0"/>
                  <a:pt x="6179847" y="0"/>
                </a:cubicBezTo>
                <a:cubicBezTo>
                  <a:pt x="6172456" y="8376"/>
                  <a:pt x="6167036" y="19217"/>
                  <a:pt x="6158167" y="25622"/>
                </a:cubicBezTo>
                <a:cubicBezTo>
                  <a:pt x="5377679" y="564178"/>
                  <a:pt x="4597192" y="1102242"/>
                  <a:pt x="3816704" y="1640305"/>
                </a:cubicBezTo>
                <a:cubicBezTo>
                  <a:pt x="3808327" y="1646218"/>
                  <a:pt x="3799458" y="1652131"/>
                  <a:pt x="3789603" y="1659522"/>
                </a:cubicBezTo>
                <a:cubicBezTo>
                  <a:pt x="3794531" y="1665435"/>
                  <a:pt x="3797980" y="1669377"/>
                  <a:pt x="3801429" y="1673811"/>
                </a:cubicBezTo>
                <a:cubicBezTo>
                  <a:pt x="3804878" y="1678246"/>
                  <a:pt x="3807834" y="1683173"/>
                  <a:pt x="3811284" y="1688593"/>
                </a:cubicBezTo>
                <a:cubicBezTo>
                  <a:pt x="4103967" y="1484109"/>
                  <a:pt x="4393200" y="1282089"/>
                  <a:pt x="4682434" y="1080069"/>
                </a:cubicBezTo>
                <a:cubicBezTo>
                  <a:pt x="4684898" y="1083518"/>
                  <a:pt x="4686869" y="1086475"/>
                  <a:pt x="4689333" y="1089924"/>
                </a:cubicBezTo>
                <a:cubicBezTo>
                  <a:pt x="4400099" y="1291944"/>
                  <a:pt x="4111358" y="1493964"/>
                  <a:pt x="3821631" y="1696477"/>
                </a:cubicBezTo>
                <a:cubicBezTo>
                  <a:pt x="3834442" y="1714215"/>
                  <a:pt x="3845775" y="1729983"/>
                  <a:pt x="3858586" y="1747228"/>
                </a:cubicBezTo>
                <a:cubicBezTo>
                  <a:pt x="3866962" y="1741808"/>
                  <a:pt x="3874353" y="1737374"/>
                  <a:pt x="3881744" y="1732446"/>
                </a:cubicBezTo>
                <a:cubicBezTo>
                  <a:pt x="4378911" y="1406750"/>
                  <a:pt x="4876078" y="1081547"/>
                  <a:pt x="5373245" y="755851"/>
                </a:cubicBezTo>
                <a:cubicBezTo>
                  <a:pt x="5671840" y="560237"/>
                  <a:pt x="5970436" y="364622"/>
                  <a:pt x="6269525" y="169500"/>
                </a:cubicBezTo>
                <a:cubicBezTo>
                  <a:pt x="6280857" y="162109"/>
                  <a:pt x="6295147" y="158167"/>
                  <a:pt x="6307957" y="152747"/>
                </a:cubicBezTo>
                <a:cubicBezTo>
                  <a:pt x="6306972" y="153732"/>
                  <a:pt x="6306972" y="155703"/>
                  <a:pt x="6306972" y="157182"/>
                </a:cubicBezTo>
                <a:close/>
                <a:moveTo>
                  <a:pt x="1942843" y="2975117"/>
                </a:moveTo>
                <a:cubicBezTo>
                  <a:pt x="1953683" y="2992855"/>
                  <a:pt x="1959596" y="3010101"/>
                  <a:pt x="1971914" y="3020941"/>
                </a:cubicBezTo>
                <a:cubicBezTo>
                  <a:pt x="2012318" y="3056418"/>
                  <a:pt x="2045331" y="3101256"/>
                  <a:pt x="2099039" y="3118995"/>
                </a:cubicBezTo>
                <a:cubicBezTo>
                  <a:pt x="2109387" y="3122444"/>
                  <a:pt x="2117270" y="3132299"/>
                  <a:pt x="2126632" y="3139197"/>
                </a:cubicBezTo>
                <a:cubicBezTo>
                  <a:pt x="2140429" y="3149052"/>
                  <a:pt x="2154718" y="3157921"/>
                  <a:pt x="2140429" y="3178123"/>
                </a:cubicBezTo>
                <a:cubicBezTo>
                  <a:pt x="2138951" y="3180586"/>
                  <a:pt x="2142892" y="3187977"/>
                  <a:pt x="2145849" y="3191919"/>
                </a:cubicBezTo>
                <a:cubicBezTo>
                  <a:pt x="2151269" y="3199310"/>
                  <a:pt x="2158660" y="3204730"/>
                  <a:pt x="2163587" y="3212614"/>
                </a:cubicBezTo>
                <a:cubicBezTo>
                  <a:pt x="2233555" y="3320522"/>
                  <a:pt x="2304509" y="3427938"/>
                  <a:pt x="2373491" y="3536832"/>
                </a:cubicBezTo>
                <a:cubicBezTo>
                  <a:pt x="2406504" y="3589554"/>
                  <a:pt x="2411431" y="3650653"/>
                  <a:pt x="2405519" y="3710273"/>
                </a:cubicBezTo>
                <a:cubicBezTo>
                  <a:pt x="2400099" y="3762996"/>
                  <a:pt x="2386795" y="3814733"/>
                  <a:pt x="2376940" y="3866962"/>
                </a:cubicBezTo>
                <a:cubicBezTo>
                  <a:pt x="2376940" y="3866962"/>
                  <a:pt x="2377926" y="3867455"/>
                  <a:pt x="2378418" y="3866962"/>
                </a:cubicBezTo>
                <a:cubicBezTo>
                  <a:pt x="2381867" y="3863513"/>
                  <a:pt x="2385809" y="3860557"/>
                  <a:pt x="2389258" y="3857108"/>
                </a:cubicBezTo>
                <a:cubicBezTo>
                  <a:pt x="2456270" y="3791574"/>
                  <a:pt x="2523282" y="3726041"/>
                  <a:pt x="2617394" y="3699926"/>
                </a:cubicBezTo>
                <a:cubicBezTo>
                  <a:pt x="2625277" y="3697955"/>
                  <a:pt x="2632668" y="3688100"/>
                  <a:pt x="2636610" y="3680217"/>
                </a:cubicBezTo>
                <a:cubicBezTo>
                  <a:pt x="2656319" y="3639320"/>
                  <a:pt x="2680956" y="3604829"/>
                  <a:pt x="2721360" y="3580685"/>
                </a:cubicBezTo>
                <a:cubicBezTo>
                  <a:pt x="2734664" y="3572801"/>
                  <a:pt x="2742055" y="3552599"/>
                  <a:pt x="2748953" y="3536832"/>
                </a:cubicBezTo>
                <a:cubicBezTo>
                  <a:pt x="2764228" y="3500862"/>
                  <a:pt x="2775068" y="3462429"/>
                  <a:pt x="2792313" y="3427445"/>
                </a:cubicBezTo>
                <a:cubicBezTo>
                  <a:pt x="2815472" y="3381128"/>
                  <a:pt x="2842079" y="3336782"/>
                  <a:pt x="2869673" y="3292929"/>
                </a:cubicBezTo>
                <a:cubicBezTo>
                  <a:pt x="2882483" y="3272727"/>
                  <a:pt x="2883469" y="3256960"/>
                  <a:pt x="2874600" y="3234294"/>
                </a:cubicBezTo>
                <a:cubicBezTo>
                  <a:pt x="2813501" y="3081547"/>
                  <a:pt x="2813994" y="2930771"/>
                  <a:pt x="2894802" y="2783444"/>
                </a:cubicBezTo>
                <a:cubicBezTo>
                  <a:pt x="2906627" y="2761764"/>
                  <a:pt x="2915497" y="2739098"/>
                  <a:pt x="2927322" y="2717418"/>
                </a:cubicBezTo>
                <a:cubicBezTo>
                  <a:pt x="2935206" y="2702636"/>
                  <a:pt x="2931757" y="2693274"/>
                  <a:pt x="2920424" y="2681449"/>
                </a:cubicBezTo>
                <a:cubicBezTo>
                  <a:pt x="2874107" y="2632668"/>
                  <a:pt x="2845036" y="2576989"/>
                  <a:pt x="2850948" y="2507021"/>
                </a:cubicBezTo>
                <a:cubicBezTo>
                  <a:pt x="2851934" y="2494703"/>
                  <a:pt x="2846021" y="2481399"/>
                  <a:pt x="2842572" y="2465139"/>
                </a:cubicBezTo>
                <a:cubicBezTo>
                  <a:pt x="2815472" y="2480414"/>
                  <a:pt x="2792313" y="2493225"/>
                  <a:pt x="2770141" y="2506529"/>
                </a:cubicBezTo>
                <a:cubicBezTo>
                  <a:pt x="2766691" y="2508992"/>
                  <a:pt x="2763735" y="2514905"/>
                  <a:pt x="2763242" y="2519832"/>
                </a:cubicBezTo>
                <a:cubicBezTo>
                  <a:pt x="2761271" y="2555802"/>
                  <a:pt x="2750924" y="2567628"/>
                  <a:pt x="2714954" y="2571077"/>
                </a:cubicBezTo>
                <a:cubicBezTo>
                  <a:pt x="2698201" y="2572555"/>
                  <a:pt x="2680956" y="2573048"/>
                  <a:pt x="2664203" y="2573540"/>
                </a:cubicBezTo>
                <a:cubicBezTo>
                  <a:pt x="2657798" y="2635132"/>
                  <a:pt x="2657798" y="2635132"/>
                  <a:pt x="2613452" y="2639566"/>
                </a:cubicBezTo>
                <a:cubicBezTo>
                  <a:pt x="2612959" y="2664696"/>
                  <a:pt x="2589308" y="2665681"/>
                  <a:pt x="2575018" y="2677999"/>
                </a:cubicBezTo>
                <a:cubicBezTo>
                  <a:pt x="2543484" y="2705100"/>
                  <a:pt x="2511949" y="2703622"/>
                  <a:pt x="2475979" y="2695245"/>
                </a:cubicBezTo>
                <a:cubicBezTo>
                  <a:pt x="2464647" y="2692781"/>
                  <a:pt x="2449865" y="2694260"/>
                  <a:pt x="2439517" y="2699680"/>
                </a:cubicBezTo>
                <a:cubicBezTo>
                  <a:pt x="2352304" y="2745011"/>
                  <a:pt x="2265090" y="2790835"/>
                  <a:pt x="2178862" y="2838630"/>
                </a:cubicBezTo>
                <a:cubicBezTo>
                  <a:pt x="2101010" y="2881991"/>
                  <a:pt x="2024144" y="2927815"/>
                  <a:pt x="1942843" y="29751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1c25a87c671_0_92"/>
          <p:cNvSpPr txBox="1"/>
          <p:nvPr/>
        </p:nvSpPr>
        <p:spPr>
          <a:xfrm>
            <a:off x="5037600" y="4028550"/>
            <a:ext cx="59007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 bật tắt cảnh báo của thiết bị</a:t>
            </a:r>
            <a:endParaRPr i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5" name="Google Shape;345;g1c25a87c671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5824" y="1514925"/>
            <a:ext cx="6681225" cy="237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c25a87c671_0_136"/>
          <p:cNvSpPr/>
          <p:nvPr/>
        </p:nvSpPr>
        <p:spPr>
          <a:xfrm>
            <a:off x="-30030" y="226092"/>
            <a:ext cx="6307957" cy="4698694"/>
          </a:xfrm>
          <a:custGeom>
            <a:rect b="b" l="l" r="r" t="t"/>
            <a:pathLst>
              <a:path extrusionOk="0" h="4698694" w="6307957">
                <a:moveTo>
                  <a:pt x="6306972" y="157182"/>
                </a:moveTo>
                <a:cubicBezTo>
                  <a:pt x="6126632" y="275437"/>
                  <a:pt x="5946293" y="394186"/>
                  <a:pt x="5765459" y="512441"/>
                </a:cubicBezTo>
                <a:cubicBezTo>
                  <a:pt x="5138212" y="923380"/>
                  <a:pt x="4510471" y="1334319"/>
                  <a:pt x="3882730" y="1744765"/>
                </a:cubicBezTo>
                <a:cubicBezTo>
                  <a:pt x="3870411" y="1753141"/>
                  <a:pt x="3864499" y="1759547"/>
                  <a:pt x="3865977" y="1777285"/>
                </a:cubicBezTo>
                <a:cubicBezTo>
                  <a:pt x="3867455" y="1790589"/>
                  <a:pt x="3857601" y="1810298"/>
                  <a:pt x="3846267" y="1817689"/>
                </a:cubicBezTo>
                <a:cubicBezTo>
                  <a:pt x="3812762" y="1839369"/>
                  <a:pt x="3776300" y="1856615"/>
                  <a:pt x="3740823" y="1875831"/>
                </a:cubicBezTo>
                <a:cubicBezTo>
                  <a:pt x="3737374" y="1877802"/>
                  <a:pt x="3732939" y="1878295"/>
                  <a:pt x="3728997" y="1878295"/>
                </a:cubicBezTo>
                <a:cubicBezTo>
                  <a:pt x="3699433" y="1876817"/>
                  <a:pt x="3699433" y="1876324"/>
                  <a:pt x="3675782" y="1896526"/>
                </a:cubicBezTo>
                <a:cubicBezTo>
                  <a:pt x="3710273" y="1920177"/>
                  <a:pt x="3737374" y="1948756"/>
                  <a:pt x="3746243" y="1990638"/>
                </a:cubicBezTo>
                <a:cubicBezTo>
                  <a:pt x="3749199" y="2004927"/>
                  <a:pt x="3753634" y="2019709"/>
                  <a:pt x="3753634" y="2033998"/>
                </a:cubicBezTo>
                <a:cubicBezTo>
                  <a:pt x="3753634" y="2090170"/>
                  <a:pt x="3777778" y="2134516"/>
                  <a:pt x="3818675" y="2170978"/>
                </a:cubicBezTo>
                <a:cubicBezTo>
                  <a:pt x="3849717" y="2198571"/>
                  <a:pt x="3862035" y="2234541"/>
                  <a:pt x="3860064" y="2274945"/>
                </a:cubicBezTo>
                <a:cubicBezTo>
                  <a:pt x="3857601" y="2321754"/>
                  <a:pt x="3852180" y="2368071"/>
                  <a:pt x="3848239" y="2414388"/>
                </a:cubicBezTo>
                <a:cubicBezTo>
                  <a:pt x="3842326" y="2484848"/>
                  <a:pt x="3730968" y="2547918"/>
                  <a:pt x="3663957" y="2502587"/>
                </a:cubicBezTo>
                <a:cubicBezTo>
                  <a:pt x="3642277" y="2488298"/>
                  <a:pt x="3619611" y="2475487"/>
                  <a:pt x="3594481" y="2460212"/>
                </a:cubicBezTo>
                <a:cubicBezTo>
                  <a:pt x="3594481" y="2471052"/>
                  <a:pt x="3594974" y="2477950"/>
                  <a:pt x="3594481" y="2484848"/>
                </a:cubicBezTo>
                <a:cubicBezTo>
                  <a:pt x="3592018" y="2519832"/>
                  <a:pt x="3589554" y="2554816"/>
                  <a:pt x="3586598" y="2589801"/>
                </a:cubicBezTo>
                <a:cubicBezTo>
                  <a:pt x="3585612" y="2601133"/>
                  <a:pt x="3581671" y="2612466"/>
                  <a:pt x="3582656" y="2623799"/>
                </a:cubicBezTo>
                <a:cubicBezTo>
                  <a:pt x="3588076" y="2682434"/>
                  <a:pt x="3576250" y="2738606"/>
                  <a:pt x="3552107" y="2791328"/>
                </a:cubicBezTo>
                <a:cubicBezTo>
                  <a:pt x="3540774" y="2815964"/>
                  <a:pt x="3539295" y="2838137"/>
                  <a:pt x="3554570" y="2860310"/>
                </a:cubicBezTo>
                <a:cubicBezTo>
                  <a:pt x="3565410" y="2876078"/>
                  <a:pt x="3560483" y="2886918"/>
                  <a:pt x="3544716" y="2895787"/>
                </a:cubicBezTo>
                <a:cubicBezTo>
                  <a:pt x="3518601" y="2910076"/>
                  <a:pt x="3505790" y="2931264"/>
                  <a:pt x="3500862" y="2961813"/>
                </a:cubicBezTo>
                <a:cubicBezTo>
                  <a:pt x="3497413" y="2984479"/>
                  <a:pt x="3484109" y="3006159"/>
                  <a:pt x="3475240" y="3027839"/>
                </a:cubicBezTo>
                <a:cubicBezTo>
                  <a:pt x="3467357" y="3046563"/>
                  <a:pt x="3460458" y="3065780"/>
                  <a:pt x="3451589" y="3084503"/>
                </a:cubicBezTo>
                <a:cubicBezTo>
                  <a:pt x="3445184" y="3097807"/>
                  <a:pt x="3449618" y="3106676"/>
                  <a:pt x="3458980" y="3117024"/>
                </a:cubicBezTo>
                <a:cubicBezTo>
                  <a:pt x="3522050" y="3186992"/>
                  <a:pt x="3587583" y="3255482"/>
                  <a:pt x="3646711" y="3328899"/>
                </a:cubicBezTo>
                <a:cubicBezTo>
                  <a:pt x="3695984" y="3389997"/>
                  <a:pt x="3739345" y="3456024"/>
                  <a:pt x="3782212" y="3521557"/>
                </a:cubicBezTo>
                <a:cubicBezTo>
                  <a:pt x="3818675" y="3576743"/>
                  <a:pt x="3825080" y="3638827"/>
                  <a:pt x="3803893" y="3700912"/>
                </a:cubicBezTo>
                <a:cubicBezTo>
                  <a:pt x="3772358" y="3791574"/>
                  <a:pt x="3736388" y="3880759"/>
                  <a:pt x="3704854" y="3970929"/>
                </a:cubicBezTo>
                <a:cubicBezTo>
                  <a:pt x="3686129" y="4025129"/>
                  <a:pt x="3674304" y="4081794"/>
                  <a:pt x="3654102" y="4135009"/>
                </a:cubicBezTo>
                <a:cubicBezTo>
                  <a:pt x="3634393" y="4186745"/>
                  <a:pt x="3607292" y="4236019"/>
                  <a:pt x="3584134" y="4286770"/>
                </a:cubicBezTo>
                <a:cubicBezTo>
                  <a:pt x="3571323" y="4315349"/>
                  <a:pt x="3558512" y="4343927"/>
                  <a:pt x="3549643" y="4373491"/>
                </a:cubicBezTo>
                <a:cubicBezTo>
                  <a:pt x="3546194" y="4384331"/>
                  <a:pt x="3551121" y="4400591"/>
                  <a:pt x="3558019" y="4410939"/>
                </a:cubicBezTo>
                <a:cubicBezTo>
                  <a:pt x="3575265" y="4438039"/>
                  <a:pt x="3594974" y="4463168"/>
                  <a:pt x="3614191" y="4488790"/>
                </a:cubicBezTo>
                <a:cubicBezTo>
                  <a:pt x="3644247" y="4528209"/>
                  <a:pt x="3682188" y="4557280"/>
                  <a:pt x="3727519" y="4576497"/>
                </a:cubicBezTo>
                <a:cubicBezTo>
                  <a:pt x="3741808" y="4582409"/>
                  <a:pt x="3756098" y="4588815"/>
                  <a:pt x="3769894" y="4596206"/>
                </a:cubicBezTo>
                <a:cubicBezTo>
                  <a:pt x="3804385" y="4614437"/>
                  <a:pt x="3809313" y="4631190"/>
                  <a:pt x="3801922" y="4668638"/>
                </a:cubicBezTo>
                <a:cubicBezTo>
                  <a:pt x="3796994" y="4693274"/>
                  <a:pt x="3777285" y="4690810"/>
                  <a:pt x="3762996" y="4698694"/>
                </a:cubicBezTo>
                <a:cubicBezTo>
                  <a:pt x="3731954" y="4698694"/>
                  <a:pt x="3700419" y="4698694"/>
                  <a:pt x="3669377" y="4698694"/>
                </a:cubicBezTo>
                <a:cubicBezTo>
                  <a:pt x="3660508" y="4697216"/>
                  <a:pt x="3651638" y="4694260"/>
                  <a:pt x="3643262" y="4694260"/>
                </a:cubicBezTo>
                <a:cubicBezTo>
                  <a:pt x="3573787" y="4691303"/>
                  <a:pt x="3504312" y="4687362"/>
                  <a:pt x="3434343" y="4685883"/>
                </a:cubicBezTo>
                <a:cubicBezTo>
                  <a:pt x="3365361" y="4684405"/>
                  <a:pt x="3299335" y="4668638"/>
                  <a:pt x="3235772" y="4643016"/>
                </a:cubicBezTo>
                <a:cubicBezTo>
                  <a:pt x="3194876" y="4626755"/>
                  <a:pt x="3183050" y="4604090"/>
                  <a:pt x="3191919" y="4561222"/>
                </a:cubicBezTo>
                <a:cubicBezTo>
                  <a:pt x="3196846" y="4536585"/>
                  <a:pt x="3206701" y="4512934"/>
                  <a:pt x="3215570" y="4489283"/>
                </a:cubicBezTo>
                <a:cubicBezTo>
                  <a:pt x="3240700" y="4422764"/>
                  <a:pt x="3269278" y="4357231"/>
                  <a:pt x="3289973" y="4289234"/>
                </a:cubicBezTo>
                <a:cubicBezTo>
                  <a:pt x="3309189" y="4225671"/>
                  <a:pt x="3317566" y="4159153"/>
                  <a:pt x="3335304" y="4095097"/>
                </a:cubicBezTo>
                <a:cubicBezTo>
                  <a:pt x="3359448" y="4007391"/>
                  <a:pt x="3387041" y="3920670"/>
                  <a:pt x="3396403" y="3829022"/>
                </a:cubicBezTo>
                <a:cubicBezTo>
                  <a:pt x="3398374" y="3809313"/>
                  <a:pt x="3409707" y="3790589"/>
                  <a:pt x="3415127" y="3770880"/>
                </a:cubicBezTo>
                <a:cubicBezTo>
                  <a:pt x="3417590" y="3762010"/>
                  <a:pt x="3419069" y="3750677"/>
                  <a:pt x="3415620" y="3742301"/>
                </a:cubicBezTo>
                <a:cubicBezTo>
                  <a:pt x="3401330" y="3706332"/>
                  <a:pt x="3369796" y="3688593"/>
                  <a:pt x="3338261" y="3669870"/>
                </a:cubicBezTo>
                <a:cubicBezTo>
                  <a:pt x="3303277" y="3649175"/>
                  <a:pt x="3269771" y="3625524"/>
                  <a:pt x="3236265" y="3601872"/>
                </a:cubicBezTo>
                <a:cubicBezTo>
                  <a:pt x="3223454" y="3593003"/>
                  <a:pt x="3212121" y="3582163"/>
                  <a:pt x="3197832" y="3570338"/>
                </a:cubicBezTo>
                <a:cubicBezTo>
                  <a:pt x="3168268" y="3619611"/>
                  <a:pt x="3140675" y="3666913"/>
                  <a:pt x="3111604" y="3713230"/>
                </a:cubicBezTo>
                <a:cubicBezTo>
                  <a:pt x="3095836" y="3738852"/>
                  <a:pt x="3079576" y="3764967"/>
                  <a:pt x="3058881" y="3786154"/>
                </a:cubicBezTo>
                <a:cubicBezTo>
                  <a:pt x="3031289" y="3814733"/>
                  <a:pt x="2998275" y="3838384"/>
                  <a:pt x="2968712" y="3865484"/>
                </a:cubicBezTo>
                <a:cubicBezTo>
                  <a:pt x="2921409" y="3909830"/>
                  <a:pt x="2868687" y="3944814"/>
                  <a:pt x="2808081" y="3968465"/>
                </a:cubicBezTo>
                <a:cubicBezTo>
                  <a:pt x="2787879" y="3976349"/>
                  <a:pt x="2766691" y="3985711"/>
                  <a:pt x="2749446" y="3999507"/>
                </a:cubicBezTo>
                <a:cubicBezTo>
                  <a:pt x="2711013" y="4030057"/>
                  <a:pt x="2668145" y="4048780"/>
                  <a:pt x="2620350" y="4057157"/>
                </a:cubicBezTo>
                <a:cubicBezTo>
                  <a:pt x="2587830" y="4062577"/>
                  <a:pt x="2558266" y="4070461"/>
                  <a:pt x="2542498" y="4103966"/>
                </a:cubicBezTo>
                <a:cubicBezTo>
                  <a:pt x="2539542" y="4110865"/>
                  <a:pt x="2530673" y="4115299"/>
                  <a:pt x="2524267" y="4120227"/>
                </a:cubicBezTo>
                <a:cubicBezTo>
                  <a:pt x="2457748" y="4169993"/>
                  <a:pt x="2391229" y="4218773"/>
                  <a:pt x="2325203" y="4269524"/>
                </a:cubicBezTo>
                <a:cubicBezTo>
                  <a:pt x="2305001" y="4284799"/>
                  <a:pt x="2286770" y="4303031"/>
                  <a:pt x="2269525" y="4321261"/>
                </a:cubicBezTo>
                <a:cubicBezTo>
                  <a:pt x="2257699" y="4333580"/>
                  <a:pt x="2258684" y="4346391"/>
                  <a:pt x="2271003" y="4360187"/>
                </a:cubicBezTo>
                <a:cubicBezTo>
                  <a:pt x="2281843" y="4372013"/>
                  <a:pt x="2294654" y="4386795"/>
                  <a:pt x="2295639" y="4401084"/>
                </a:cubicBezTo>
                <a:cubicBezTo>
                  <a:pt x="2300074" y="4446908"/>
                  <a:pt x="2323725" y="4469574"/>
                  <a:pt x="2367086" y="4478443"/>
                </a:cubicBezTo>
                <a:cubicBezTo>
                  <a:pt x="2410939" y="4487805"/>
                  <a:pt x="2435083" y="4517862"/>
                  <a:pt x="2441981" y="4562208"/>
                </a:cubicBezTo>
                <a:cubicBezTo>
                  <a:pt x="2446908" y="4594235"/>
                  <a:pt x="2438039" y="4606553"/>
                  <a:pt x="2405026" y="4608032"/>
                </a:cubicBezTo>
                <a:cubicBezTo>
                  <a:pt x="2283814" y="4612959"/>
                  <a:pt x="2162109" y="4619364"/>
                  <a:pt x="2040897" y="4621828"/>
                </a:cubicBezTo>
                <a:cubicBezTo>
                  <a:pt x="1992609" y="4622814"/>
                  <a:pt x="1943829" y="4619857"/>
                  <a:pt x="1899975" y="4594235"/>
                </a:cubicBezTo>
                <a:cubicBezTo>
                  <a:pt x="1886179" y="4586352"/>
                  <a:pt x="1880266" y="4578468"/>
                  <a:pt x="1883715" y="4561222"/>
                </a:cubicBezTo>
                <a:cubicBezTo>
                  <a:pt x="1891599" y="4520818"/>
                  <a:pt x="1897512" y="4480414"/>
                  <a:pt x="1902439" y="4439517"/>
                </a:cubicBezTo>
                <a:cubicBezTo>
                  <a:pt x="1903917" y="4427199"/>
                  <a:pt x="1903917" y="4411924"/>
                  <a:pt x="1898005" y="4402070"/>
                </a:cubicBezTo>
                <a:cubicBezTo>
                  <a:pt x="1879773" y="4373491"/>
                  <a:pt x="1884208" y="4349840"/>
                  <a:pt x="1904410" y="4324711"/>
                </a:cubicBezTo>
                <a:cubicBezTo>
                  <a:pt x="1932003" y="4290712"/>
                  <a:pt x="1944814" y="4252279"/>
                  <a:pt x="1946292" y="4207440"/>
                </a:cubicBezTo>
                <a:cubicBezTo>
                  <a:pt x="1948756" y="4132545"/>
                  <a:pt x="1964523" y="4059128"/>
                  <a:pt x="1991624" y="3989160"/>
                </a:cubicBezTo>
                <a:cubicBezTo>
                  <a:pt x="1994087" y="3982262"/>
                  <a:pt x="1998029" y="3973885"/>
                  <a:pt x="1996058" y="3967972"/>
                </a:cubicBezTo>
                <a:cubicBezTo>
                  <a:pt x="1982754" y="3932496"/>
                  <a:pt x="1993595" y="3898004"/>
                  <a:pt x="2000986" y="3864006"/>
                </a:cubicBezTo>
                <a:cubicBezTo>
                  <a:pt x="2004435" y="3847253"/>
                  <a:pt x="2001971" y="3834935"/>
                  <a:pt x="1991624" y="3821138"/>
                </a:cubicBezTo>
                <a:cubicBezTo>
                  <a:pt x="1974871" y="3799458"/>
                  <a:pt x="1961567" y="3774821"/>
                  <a:pt x="1946785" y="3752156"/>
                </a:cubicBezTo>
                <a:cubicBezTo>
                  <a:pt x="1943829" y="3747721"/>
                  <a:pt x="1939394" y="3743286"/>
                  <a:pt x="1934467" y="3740330"/>
                </a:cubicBezTo>
                <a:cubicBezTo>
                  <a:pt x="1844789" y="3690564"/>
                  <a:pt x="1774329" y="3618625"/>
                  <a:pt x="1704853" y="3544223"/>
                </a:cubicBezTo>
                <a:cubicBezTo>
                  <a:pt x="1666420" y="3503326"/>
                  <a:pt x="1625031" y="3464893"/>
                  <a:pt x="1584134" y="3424489"/>
                </a:cubicBezTo>
                <a:cubicBezTo>
                  <a:pt x="1578714" y="3430894"/>
                  <a:pt x="1574279" y="3435329"/>
                  <a:pt x="1570338" y="3440256"/>
                </a:cubicBezTo>
                <a:cubicBezTo>
                  <a:pt x="1496428" y="3532397"/>
                  <a:pt x="1423011" y="3625031"/>
                  <a:pt x="1348115" y="3716679"/>
                </a:cubicBezTo>
                <a:cubicBezTo>
                  <a:pt x="1329391" y="3739345"/>
                  <a:pt x="1308697" y="3760532"/>
                  <a:pt x="1286524" y="3779749"/>
                </a:cubicBezTo>
                <a:cubicBezTo>
                  <a:pt x="1257945" y="3804385"/>
                  <a:pt x="1236758" y="3832964"/>
                  <a:pt x="1219512" y="3866469"/>
                </a:cubicBezTo>
                <a:cubicBezTo>
                  <a:pt x="1205716" y="3892584"/>
                  <a:pt x="1187485" y="3919684"/>
                  <a:pt x="1164326" y="3936930"/>
                </a:cubicBezTo>
                <a:cubicBezTo>
                  <a:pt x="1121951" y="3967972"/>
                  <a:pt x="1085982" y="4003942"/>
                  <a:pt x="1053954" y="4044346"/>
                </a:cubicBezTo>
                <a:cubicBezTo>
                  <a:pt x="1048041" y="4052230"/>
                  <a:pt x="1040650" y="4059128"/>
                  <a:pt x="1033752" y="4066026"/>
                </a:cubicBezTo>
                <a:cubicBezTo>
                  <a:pt x="993841" y="4108401"/>
                  <a:pt x="945553" y="4131067"/>
                  <a:pt x="886918" y="4127618"/>
                </a:cubicBezTo>
                <a:cubicBezTo>
                  <a:pt x="872629" y="4126632"/>
                  <a:pt x="864745" y="4132052"/>
                  <a:pt x="857354" y="4143385"/>
                </a:cubicBezTo>
                <a:cubicBezTo>
                  <a:pt x="814979" y="4206948"/>
                  <a:pt x="771619" y="4269524"/>
                  <a:pt x="728751" y="4332594"/>
                </a:cubicBezTo>
                <a:cubicBezTo>
                  <a:pt x="726287" y="4336536"/>
                  <a:pt x="724809" y="4341464"/>
                  <a:pt x="722345" y="4345405"/>
                </a:cubicBezTo>
                <a:cubicBezTo>
                  <a:pt x="713969" y="4359202"/>
                  <a:pt x="704114" y="4372998"/>
                  <a:pt x="696231" y="4387288"/>
                </a:cubicBezTo>
                <a:cubicBezTo>
                  <a:pt x="687854" y="4402562"/>
                  <a:pt x="677014" y="4417344"/>
                  <a:pt x="674058" y="4433605"/>
                </a:cubicBezTo>
                <a:cubicBezTo>
                  <a:pt x="671101" y="4450850"/>
                  <a:pt x="671594" y="4467110"/>
                  <a:pt x="656812" y="4479429"/>
                </a:cubicBezTo>
                <a:cubicBezTo>
                  <a:pt x="653363" y="4482385"/>
                  <a:pt x="653363" y="4492732"/>
                  <a:pt x="654841" y="4499138"/>
                </a:cubicBezTo>
                <a:cubicBezTo>
                  <a:pt x="669130" y="4551860"/>
                  <a:pt x="647943" y="4590293"/>
                  <a:pt x="595713" y="4607046"/>
                </a:cubicBezTo>
                <a:cubicBezTo>
                  <a:pt x="546933" y="4622321"/>
                  <a:pt x="498152" y="4618379"/>
                  <a:pt x="450357" y="4603597"/>
                </a:cubicBezTo>
                <a:cubicBezTo>
                  <a:pt x="442966" y="4601626"/>
                  <a:pt x="434590" y="4589308"/>
                  <a:pt x="434590" y="4581424"/>
                </a:cubicBezTo>
                <a:cubicBezTo>
                  <a:pt x="432619" y="4533136"/>
                  <a:pt x="431633" y="4484356"/>
                  <a:pt x="431633" y="4436068"/>
                </a:cubicBezTo>
                <a:cubicBezTo>
                  <a:pt x="432126" y="4358709"/>
                  <a:pt x="452328" y="4287263"/>
                  <a:pt x="492732" y="4221237"/>
                </a:cubicBezTo>
                <a:cubicBezTo>
                  <a:pt x="534122" y="4154225"/>
                  <a:pt x="574033" y="4086228"/>
                  <a:pt x="615423" y="4019216"/>
                </a:cubicBezTo>
                <a:cubicBezTo>
                  <a:pt x="623799" y="4005420"/>
                  <a:pt x="636117" y="3994087"/>
                  <a:pt x="645479" y="3980783"/>
                </a:cubicBezTo>
                <a:cubicBezTo>
                  <a:pt x="651885" y="3972407"/>
                  <a:pt x="659768" y="3962552"/>
                  <a:pt x="660754" y="3953191"/>
                </a:cubicBezTo>
                <a:cubicBezTo>
                  <a:pt x="664203" y="3904903"/>
                  <a:pt x="686869" y="3867948"/>
                  <a:pt x="721853" y="3836413"/>
                </a:cubicBezTo>
                <a:cubicBezTo>
                  <a:pt x="745011" y="3815718"/>
                  <a:pt x="766691" y="3793545"/>
                  <a:pt x="787386" y="3769894"/>
                </a:cubicBezTo>
                <a:cubicBezTo>
                  <a:pt x="823356" y="3728504"/>
                  <a:pt x="858339" y="3686130"/>
                  <a:pt x="893816" y="3644247"/>
                </a:cubicBezTo>
                <a:cubicBezTo>
                  <a:pt x="882976" y="3642769"/>
                  <a:pt x="871151" y="3644740"/>
                  <a:pt x="861789" y="3650160"/>
                </a:cubicBezTo>
                <a:cubicBezTo>
                  <a:pt x="593250" y="3811776"/>
                  <a:pt x="317320" y="3960582"/>
                  <a:pt x="34984" y="4097561"/>
                </a:cubicBezTo>
                <a:cubicBezTo>
                  <a:pt x="27593" y="4101503"/>
                  <a:pt x="19217" y="4103966"/>
                  <a:pt x="9855" y="4107416"/>
                </a:cubicBezTo>
                <a:cubicBezTo>
                  <a:pt x="7884" y="4063562"/>
                  <a:pt x="3942" y="4019709"/>
                  <a:pt x="0" y="3975856"/>
                </a:cubicBezTo>
                <a:cubicBezTo>
                  <a:pt x="0" y="3961074"/>
                  <a:pt x="0" y="3946292"/>
                  <a:pt x="0" y="3931510"/>
                </a:cubicBezTo>
                <a:cubicBezTo>
                  <a:pt x="77359" y="3892092"/>
                  <a:pt x="155211" y="3854151"/>
                  <a:pt x="232077" y="3813747"/>
                </a:cubicBezTo>
                <a:cubicBezTo>
                  <a:pt x="482878" y="3682188"/>
                  <a:pt x="715940" y="3522542"/>
                  <a:pt x="953437" y="3369796"/>
                </a:cubicBezTo>
                <a:cubicBezTo>
                  <a:pt x="976595" y="3355014"/>
                  <a:pt x="994334" y="3330870"/>
                  <a:pt x="1014043" y="3310175"/>
                </a:cubicBezTo>
                <a:cubicBezTo>
                  <a:pt x="1017492" y="3306726"/>
                  <a:pt x="1020941" y="3299335"/>
                  <a:pt x="1019463" y="3294900"/>
                </a:cubicBezTo>
                <a:cubicBezTo>
                  <a:pt x="1012072" y="3266814"/>
                  <a:pt x="1026361" y="3245627"/>
                  <a:pt x="1039665" y="3223947"/>
                </a:cubicBezTo>
                <a:cubicBezTo>
                  <a:pt x="1064302" y="3182557"/>
                  <a:pt x="1090416" y="3141661"/>
                  <a:pt x="1114560" y="3099778"/>
                </a:cubicBezTo>
                <a:cubicBezTo>
                  <a:pt x="1118502" y="3092880"/>
                  <a:pt x="1119980" y="3080069"/>
                  <a:pt x="1116531" y="3073171"/>
                </a:cubicBezTo>
                <a:cubicBezTo>
                  <a:pt x="1103227" y="3045085"/>
                  <a:pt x="1103720" y="3016999"/>
                  <a:pt x="1112097" y="2988914"/>
                </a:cubicBezTo>
                <a:cubicBezTo>
                  <a:pt x="1127371" y="2938162"/>
                  <a:pt x="1141661" y="2885932"/>
                  <a:pt x="1162848" y="2837645"/>
                </a:cubicBezTo>
                <a:cubicBezTo>
                  <a:pt x="1175659" y="2807588"/>
                  <a:pt x="1200788" y="2783444"/>
                  <a:pt x="1220005" y="2756837"/>
                </a:cubicBezTo>
                <a:cubicBezTo>
                  <a:pt x="1220005" y="2739098"/>
                  <a:pt x="1220005" y="2719882"/>
                  <a:pt x="1220005" y="2698202"/>
                </a:cubicBezTo>
                <a:cubicBezTo>
                  <a:pt x="1183543" y="2695245"/>
                  <a:pt x="1170239" y="2666667"/>
                  <a:pt x="1171717" y="2633654"/>
                </a:cubicBezTo>
                <a:cubicBezTo>
                  <a:pt x="1174181" y="2578960"/>
                  <a:pt x="1177630" y="2523774"/>
                  <a:pt x="1187485" y="2470067"/>
                </a:cubicBezTo>
                <a:cubicBezTo>
                  <a:pt x="1207687" y="2360680"/>
                  <a:pt x="1242178" y="2255728"/>
                  <a:pt x="1286031" y="2153733"/>
                </a:cubicBezTo>
                <a:cubicBezTo>
                  <a:pt x="1345652" y="2014782"/>
                  <a:pt x="1439271" y="1906381"/>
                  <a:pt x="1571816" y="1831978"/>
                </a:cubicBezTo>
                <a:cubicBezTo>
                  <a:pt x="1590540" y="1821631"/>
                  <a:pt x="1608278" y="1809313"/>
                  <a:pt x="1627494" y="1800936"/>
                </a:cubicBezTo>
                <a:cubicBezTo>
                  <a:pt x="1672826" y="1781227"/>
                  <a:pt x="1700419" y="1751663"/>
                  <a:pt x="1687608" y="1696477"/>
                </a:cubicBezTo>
                <a:cubicBezTo>
                  <a:pt x="1674797" y="1700419"/>
                  <a:pt x="1660508" y="1705839"/>
                  <a:pt x="1646218" y="1709288"/>
                </a:cubicBezTo>
                <a:cubicBezTo>
                  <a:pt x="1632915" y="1712737"/>
                  <a:pt x="1618625" y="1715693"/>
                  <a:pt x="1605321" y="1716186"/>
                </a:cubicBezTo>
                <a:cubicBezTo>
                  <a:pt x="1573787" y="1717172"/>
                  <a:pt x="1558512" y="1691057"/>
                  <a:pt x="1572801" y="1662478"/>
                </a:cubicBezTo>
                <a:cubicBezTo>
                  <a:pt x="1576250" y="1655087"/>
                  <a:pt x="1582656" y="1649175"/>
                  <a:pt x="1584627" y="1641291"/>
                </a:cubicBezTo>
                <a:cubicBezTo>
                  <a:pt x="1589061" y="1623060"/>
                  <a:pt x="1592018" y="1604336"/>
                  <a:pt x="1595467" y="1588076"/>
                </a:cubicBezTo>
                <a:cubicBezTo>
                  <a:pt x="1586105" y="1582656"/>
                  <a:pt x="1573294" y="1579207"/>
                  <a:pt x="1571816" y="1573294"/>
                </a:cubicBezTo>
                <a:cubicBezTo>
                  <a:pt x="1567381" y="1554570"/>
                  <a:pt x="1566888" y="1534368"/>
                  <a:pt x="1565410" y="1515152"/>
                </a:cubicBezTo>
                <a:cubicBezTo>
                  <a:pt x="1565410" y="1513181"/>
                  <a:pt x="1569845" y="1509731"/>
                  <a:pt x="1572801" y="1509239"/>
                </a:cubicBezTo>
                <a:cubicBezTo>
                  <a:pt x="1600887" y="1507761"/>
                  <a:pt x="1596945" y="1486080"/>
                  <a:pt x="1601872" y="1467356"/>
                </a:cubicBezTo>
                <a:cubicBezTo>
                  <a:pt x="1610249" y="1434343"/>
                  <a:pt x="1618133" y="1398867"/>
                  <a:pt x="1636856" y="1371766"/>
                </a:cubicBezTo>
                <a:cubicBezTo>
                  <a:pt x="1743779" y="1217049"/>
                  <a:pt x="1952698" y="1196847"/>
                  <a:pt x="2086721" y="1329391"/>
                </a:cubicBezTo>
                <a:cubicBezTo>
                  <a:pt x="2124661" y="1366839"/>
                  <a:pt x="2153733" y="1414141"/>
                  <a:pt x="2186746" y="1457009"/>
                </a:cubicBezTo>
                <a:cubicBezTo>
                  <a:pt x="2204484" y="1479675"/>
                  <a:pt x="2221730" y="1502833"/>
                  <a:pt x="2240453" y="1524513"/>
                </a:cubicBezTo>
                <a:cubicBezTo>
                  <a:pt x="2253757" y="1540281"/>
                  <a:pt x="2247844" y="1551121"/>
                  <a:pt x="2232077" y="1556048"/>
                </a:cubicBezTo>
                <a:cubicBezTo>
                  <a:pt x="2201527" y="1565410"/>
                  <a:pt x="2170485" y="1572309"/>
                  <a:pt x="2138951" y="1579207"/>
                </a:cubicBezTo>
                <a:cubicBezTo>
                  <a:pt x="2108894" y="1586105"/>
                  <a:pt x="2098546" y="1604336"/>
                  <a:pt x="2110865" y="1632422"/>
                </a:cubicBezTo>
                <a:cubicBezTo>
                  <a:pt x="2115299" y="1642769"/>
                  <a:pt x="2121212" y="1653117"/>
                  <a:pt x="2127125" y="1662971"/>
                </a:cubicBezTo>
                <a:cubicBezTo>
                  <a:pt x="2148312" y="1699926"/>
                  <a:pt x="2145356" y="1706332"/>
                  <a:pt x="2109879" y="1715201"/>
                </a:cubicBezTo>
                <a:cubicBezTo>
                  <a:pt x="2105445" y="1729490"/>
                  <a:pt x="2100517" y="1741316"/>
                  <a:pt x="2098054" y="1753634"/>
                </a:cubicBezTo>
                <a:cubicBezTo>
                  <a:pt x="2094112" y="1775314"/>
                  <a:pt x="2089185" y="1797487"/>
                  <a:pt x="2090663" y="1818675"/>
                </a:cubicBezTo>
                <a:cubicBezTo>
                  <a:pt x="2092141" y="1842326"/>
                  <a:pt x="2088692" y="1858586"/>
                  <a:pt x="2064055" y="1866962"/>
                </a:cubicBezTo>
                <a:cubicBezTo>
                  <a:pt x="2058142" y="1868933"/>
                  <a:pt x="2055186" y="1877802"/>
                  <a:pt x="2049766" y="1882237"/>
                </a:cubicBezTo>
                <a:cubicBezTo>
                  <a:pt x="2037448" y="1891599"/>
                  <a:pt x="2025129" y="1902439"/>
                  <a:pt x="2010840" y="1908352"/>
                </a:cubicBezTo>
                <a:cubicBezTo>
                  <a:pt x="1996551" y="1914265"/>
                  <a:pt x="1980291" y="1914757"/>
                  <a:pt x="1965016" y="1917714"/>
                </a:cubicBezTo>
                <a:cubicBezTo>
                  <a:pt x="1965016" y="1920670"/>
                  <a:pt x="1965016" y="1923134"/>
                  <a:pt x="1965016" y="1926090"/>
                </a:cubicBezTo>
                <a:cubicBezTo>
                  <a:pt x="1973392" y="1933481"/>
                  <a:pt x="1981769" y="1940872"/>
                  <a:pt x="1990638" y="1947770"/>
                </a:cubicBezTo>
                <a:cubicBezTo>
                  <a:pt x="2066519" y="2006898"/>
                  <a:pt x="2104459" y="2085243"/>
                  <a:pt x="2103474" y="2180340"/>
                </a:cubicBezTo>
                <a:cubicBezTo>
                  <a:pt x="2102488" y="2269032"/>
                  <a:pt x="2096576" y="2357231"/>
                  <a:pt x="2092634" y="2445923"/>
                </a:cubicBezTo>
                <a:cubicBezTo>
                  <a:pt x="2092141" y="2457748"/>
                  <a:pt x="2091155" y="2470067"/>
                  <a:pt x="2090170" y="2485341"/>
                </a:cubicBezTo>
                <a:cubicBezTo>
                  <a:pt x="2144863" y="2480907"/>
                  <a:pt x="2197093" y="2476965"/>
                  <a:pt x="2248830" y="2472530"/>
                </a:cubicBezTo>
                <a:cubicBezTo>
                  <a:pt x="2273466" y="2470559"/>
                  <a:pt x="2297610" y="2466617"/>
                  <a:pt x="2322247" y="2464646"/>
                </a:cubicBezTo>
                <a:cubicBezTo>
                  <a:pt x="2369549" y="2460705"/>
                  <a:pt x="2417344" y="2458241"/>
                  <a:pt x="2454299" y="2421779"/>
                </a:cubicBezTo>
                <a:cubicBezTo>
                  <a:pt x="2460212" y="2415866"/>
                  <a:pt x="2470067" y="2412910"/>
                  <a:pt x="2477950" y="2408968"/>
                </a:cubicBezTo>
                <a:cubicBezTo>
                  <a:pt x="2510471" y="2395171"/>
                  <a:pt x="2542991" y="2387288"/>
                  <a:pt x="2569598" y="2421779"/>
                </a:cubicBezTo>
                <a:cubicBezTo>
                  <a:pt x="2631683" y="2378911"/>
                  <a:pt x="2692782" y="2337029"/>
                  <a:pt x="2752895" y="2294161"/>
                </a:cubicBezTo>
                <a:cubicBezTo>
                  <a:pt x="2757822" y="2290712"/>
                  <a:pt x="2761271" y="2279872"/>
                  <a:pt x="2760286" y="2273466"/>
                </a:cubicBezTo>
                <a:cubicBezTo>
                  <a:pt x="2748460" y="2210397"/>
                  <a:pt x="2758808" y="2149791"/>
                  <a:pt x="2777532" y="2089185"/>
                </a:cubicBezTo>
                <a:cubicBezTo>
                  <a:pt x="2787386" y="2058142"/>
                  <a:pt x="2789357" y="2024637"/>
                  <a:pt x="2794284" y="1992116"/>
                </a:cubicBezTo>
                <a:cubicBezTo>
                  <a:pt x="2806603" y="1908352"/>
                  <a:pt x="2851934" y="1849224"/>
                  <a:pt x="2927815" y="1812762"/>
                </a:cubicBezTo>
                <a:cubicBezTo>
                  <a:pt x="2940626" y="1806849"/>
                  <a:pt x="2953437" y="1796994"/>
                  <a:pt x="2960828" y="1785661"/>
                </a:cubicBezTo>
                <a:cubicBezTo>
                  <a:pt x="2967726" y="1775314"/>
                  <a:pt x="2967726" y="1760039"/>
                  <a:pt x="2971668" y="1742301"/>
                </a:cubicBezTo>
                <a:cubicBezTo>
                  <a:pt x="2951959" y="1747228"/>
                  <a:pt x="2940133" y="1752156"/>
                  <a:pt x="2928307" y="1752156"/>
                </a:cubicBezTo>
                <a:cubicBezTo>
                  <a:pt x="2919438" y="1752156"/>
                  <a:pt x="2908598" y="1747721"/>
                  <a:pt x="2903178" y="1741316"/>
                </a:cubicBezTo>
                <a:cubicBezTo>
                  <a:pt x="2898744" y="1736388"/>
                  <a:pt x="2898251" y="1720128"/>
                  <a:pt x="2902193" y="1717172"/>
                </a:cubicBezTo>
                <a:cubicBezTo>
                  <a:pt x="2929293" y="1696970"/>
                  <a:pt x="2915497" y="1674304"/>
                  <a:pt x="2908598" y="1651638"/>
                </a:cubicBezTo>
                <a:cubicBezTo>
                  <a:pt x="2907613" y="1648682"/>
                  <a:pt x="2906627" y="1645726"/>
                  <a:pt x="2906135" y="1643262"/>
                </a:cubicBezTo>
                <a:cubicBezTo>
                  <a:pt x="2895294" y="1640305"/>
                  <a:pt x="2883469" y="1640305"/>
                  <a:pt x="2876571" y="1633900"/>
                </a:cubicBezTo>
                <a:cubicBezTo>
                  <a:pt x="2855383" y="1615669"/>
                  <a:pt x="2855383" y="1603843"/>
                  <a:pt x="2876571" y="1584627"/>
                </a:cubicBezTo>
                <a:cubicBezTo>
                  <a:pt x="2888396" y="1573787"/>
                  <a:pt x="2890860" y="1562454"/>
                  <a:pt x="2887903" y="1547672"/>
                </a:cubicBezTo>
                <a:cubicBezTo>
                  <a:pt x="2864745" y="1424489"/>
                  <a:pt x="2912047" y="1332841"/>
                  <a:pt x="3015029" y="1267307"/>
                </a:cubicBezTo>
                <a:cubicBezTo>
                  <a:pt x="3118009" y="1201774"/>
                  <a:pt x="3222469" y="1201281"/>
                  <a:pt x="3325450" y="1266322"/>
                </a:cubicBezTo>
                <a:cubicBezTo>
                  <a:pt x="3358463" y="1287016"/>
                  <a:pt x="3386548" y="1316088"/>
                  <a:pt x="3416605" y="1340724"/>
                </a:cubicBezTo>
                <a:cubicBezTo>
                  <a:pt x="3430402" y="1352057"/>
                  <a:pt x="3445184" y="1361912"/>
                  <a:pt x="3458487" y="1373737"/>
                </a:cubicBezTo>
                <a:cubicBezTo>
                  <a:pt x="3463907" y="1378172"/>
                  <a:pt x="3466864" y="1385563"/>
                  <a:pt x="3471298" y="1390490"/>
                </a:cubicBezTo>
                <a:cubicBezTo>
                  <a:pt x="3477704" y="1397881"/>
                  <a:pt x="3483617" y="1406258"/>
                  <a:pt x="3491500" y="1410692"/>
                </a:cubicBezTo>
                <a:cubicBezTo>
                  <a:pt x="3510717" y="1421040"/>
                  <a:pt x="3513673" y="1430894"/>
                  <a:pt x="3494949" y="1442227"/>
                </a:cubicBezTo>
                <a:cubicBezTo>
                  <a:pt x="3468342" y="1457995"/>
                  <a:pt x="3439763" y="1470806"/>
                  <a:pt x="3412171" y="1485095"/>
                </a:cubicBezTo>
                <a:cubicBezTo>
                  <a:pt x="3405765" y="1488544"/>
                  <a:pt x="3398867" y="1491500"/>
                  <a:pt x="3387041" y="1496920"/>
                </a:cubicBezTo>
                <a:cubicBezTo>
                  <a:pt x="3400838" y="1517615"/>
                  <a:pt x="3413156" y="1537324"/>
                  <a:pt x="3426952" y="1556048"/>
                </a:cubicBezTo>
                <a:cubicBezTo>
                  <a:pt x="3448140" y="1584134"/>
                  <a:pt x="3448140" y="1584134"/>
                  <a:pt x="3426460" y="1612712"/>
                </a:cubicBezTo>
                <a:cubicBezTo>
                  <a:pt x="3421040" y="1620103"/>
                  <a:pt x="3425967" y="1634885"/>
                  <a:pt x="3420547" y="1642276"/>
                </a:cubicBezTo>
                <a:cubicBezTo>
                  <a:pt x="3409214" y="1658044"/>
                  <a:pt x="3409707" y="1673319"/>
                  <a:pt x="3414634" y="1689579"/>
                </a:cubicBezTo>
                <a:cubicBezTo>
                  <a:pt x="3418083" y="1700419"/>
                  <a:pt x="3424981" y="1710766"/>
                  <a:pt x="3426460" y="1722099"/>
                </a:cubicBezTo>
                <a:cubicBezTo>
                  <a:pt x="3430402" y="1746736"/>
                  <a:pt x="3440256" y="1774329"/>
                  <a:pt x="3433358" y="1796502"/>
                </a:cubicBezTo>
                <a:cubicBezTo>
                  <a:pt x="3425474" y="1822124"/>
                  <a:pt x="3396896" y="1828529"/>
                  <a:pt x="3368810" y="1823602"/>
                </a:cubicBezTo>
                <a:cubicBezTo>
                  <a:pt x="3361419" y="1822124"/>
                  <a:pt x="3353043" y="1825080"/>
                  <a:pt x="3342695" y="1826558"/>
                </a:cubicBezTo>
                <a:cubicBezTo>
                  <a:pt x="3370288" y="1862528"/>
                  <a:pt x="3418083" y="1873861"/>
                  <a:pt x="3450604" y="1853166"/>
                </a:cubicBezTo>
                <a:cubicBezTo>
                  <a:pt x="3469820" y="1840848"/>
                  <a:pt x="3495442" y="1837398"/>
                  <a:pt x="3503819" y="1807342"/>
                </a:cubicBezTo>
                <a:cubicBezTo>
                  <a:pt x="3506775" y="1796502"/>
                  <a:pt x="3534368" y="1788618"/>
                  <a:pt x="3551121" y="1787632"/>
                </a:cubicBezTo>
                <a:cubicBezTo>
                  <a:pt x="3564918" y="1787140"/>
                  <a:pt x="3569352" y="1784183"/>
                  <a:pt x="3573787" y="1772850"/>
                </a:cubicBezTo>
                <a:cubicBezTo>
                  <a:pt x="3576743" y="1764474"/>
                  <a:pt x="3581671" y="1756098"/>
                  <a:pt x="3588076" y="1750185"/>
                </a:cubicBezTo>
                <a:cubicBezTo>
                  <a:pt x="3617147" y="1723577"/>
                  <a:pt x="3647204" y="1697462"/>
                  <a:pt x="3676768" y="1671348"/>
                </a:cubicBezTo>
                <a:cubicBezTo>
                  <a:pt x="3678739" y="1669869"/>
                  <a:pt x="3681202" y="1667406"/>
                  <a:pt x="3680710" y="1665435"/>
                </a:cubicBezTo>
                <a:cubicBezTo>
                  <a:pt x="3674304" y="1637349"/>
                  <a:pt x="3696477" y="1627494"/>
                  <a:pt x="3714708" y="1623553"/>
                </a:cubicBezTo>
                <a:cubicBezTo>
                  <a:pt x="3732446" y="1620103"/>
                  <a:pt x="3752156" y="1627002"/>
                  <a:pt x="3771372" y="1629465"/>
                </a:cubicBezTo>
                <a:cubicBezTo>
                  <a:pt x="3771372" y="1632422"/>
                  <a:pt x="3771865" y="1635378"/>
                  <a:pt x="3771865" y="1638827"/>
                </a:cubicBezTo>
                <a:cubicBezTo>
                  <a:pt x="4279872" y="1262380"/>
                  <a:pt x="4787879" y="885440"/>
                  <a:pt x="5295886" y="508992"/>
                </a:cubicBezTo>
                <a:cubicBezTo>
                  <a:pt x="5298350" y="512441"/>
                  <a:pt x="5300813" y="515398"/>
                  <a:pt x="5303277" y="518847"/>
                </a:cubicBezTo>
                <a:cubicBezTo>
                  <a:pt x="4831732" y="868687"/>
                  <a:pt x="4360187" y="1218527"/>
                  <a:pt x="3888643" y="1568367"/>
                </a:cubicBezTo>
                <a:cubicBezTo>
                  <a:pt x="3889628" y="1569845"/>
                  <a:pt x="3890613" y="1570830"/>
                  <a:pt x="3891599" y="1572309"/>
                </a:cubicBezTo>
                <a:cubicBezTo>
                  <a:pt x="3898004" y="1568367"/>
                  <a:pt x="3904903" y="1564425"/>
                  <a:pt x="3911308" y="1559990"/>
                </a:cubicBezTo>
                <a:cubicBezTo>
                  <a:pt x="4659276" y="1044100"/>
                  <a:pt x="5407736" y="528702"/>
                  <a:pt x="6155704" y="12811"/>
                </a:cubicBezTo>
                <a:cubicBezTo>
                  <a:pt x="6161124" y="9362"/>
                  <a:pt x="6165065" y="4435"/>
                  <a:pt x="6169992" y="0"/>
                </a:cubicBezTo>
                <a:cubicBezTo>
                  <a:pt x="6173442" y="0"/>
                  <a:pt x="6176398" y="0"/>
                  <a:pt x="6179847" y="0"/>
                </a:cubicBezTo>
                <a:cubicBezTo>
                  <a:pt x="6172456" y="8376"/>
                  <a:pt x="6167036" y="19217"/>
                  <a:pt x="6158167" y="25622"/>
                </a:cubicBezTo>
                <a:cubicBezTo>
                  <a:pt x="5377679" y="564178"/>
                  <a:pt x="4597192" y="1102242"/>
                  <a:pt x="3816704" y="1640305"/>
                </a:cubicBezTo>
                <a:cubicBezTo>
                  <a:pt x="3808327" y="1646218"/>
                  <a:pt x="3799458" y="1652131"/>
                  <a:pt x="3789603" y="1659522"/>
                </a:cubicBezTo>
                <a:cubicBezTo>
                  <a:pt x="3794531" y="1665435"/>
                  <a:pt x="3797980" y="1669377"/>
                  <a:pt x="3801429" y="1673811"/>
                </a:cubicBezTo>
                <a:cubicBezTo>
                  <a:pt x="3804878" y="1678246"/>
                  <a:pt x="3807834" y="1683173"/>
                  <a:pt x="3811284" y="1688593"/>
                </a:cubicBezTo>
                <a:cubicBezTo>
                  <a:pt x="4103967" y="1484109"/>
                  <a:pt x="4393200" y="1282089"/>
                  <a:pt x="4682434" y="1080069"/>
                </a:cubicBezTo>
                <a:cubicBezTo>
                  <a:pt x="4684898" y="1083518"/>
                  <a:pt x="4686869" y="1086475"/>
                  <a:pt x="4689333" y="1089924"/>
                </a:cubicBezTo>
                <a:cubicBezTo>
                  <a:pt x="4400099" y="1291944"/>
                  <a:pt x="4111358" y="1493964"/>
                  <a:pt x="3821631" y="1696477"/>
                </a:cubicBezTo>
                <a:cubicBezTo>
                  <a:pt x="3834442" y="1714215"/>
                  <a:pt x="3845775" y="1729983"/>
                  <a:pt x="3858586" y="1747228"/>
                </a:cubicBezTo>
                <a:cubicBezTo>
                  <a:pt x="3866962" y="1741808"/>
                  <a:pt x="3874353" y="1737374"/>
                  <a:pt x="3881744" y="1732446"/>
                </a:cubicBezTo>
                <a:cubicBezTo>
                  <a:pt x="4378911" y="1406750"/>
                  <a:pt x="4876078" y="1081547"/>
                  <a:pt x="5373245" y="755851"/>
                </a:cubicBezTo>
                <a:cubicBezTo>
                  <a:pt x="5671840" y="560237"/>
                  <a:pt x="5970436" y="364622"/>
                  <a:pt x="6269525" y="169500"/>
                </a:cubicBezTo>
                <a:cubicBezTo>
                  <a:pt x="6280857" y="162109"/>
                  <a:pt x="6295147" y="158167"/>
                  <a:pt x="6307957" y="152747"/>
                </a:cubicBezTo>
                <a:cubicBezTo>
                  <a:pt x="6306972" y="153732"/>
                  <a:pt x="6306972" y="155703"/>
                  <a:pt x="6306972" y="157182"/>
                </a:cubicBezTo>
                <a:close/>
                <a:moveTo>
                  <a:pt x="1942843" y="2975117"/>
                </a:moveTo>
                <a:cubicBezTo>
                  <a:pt x="1953683" y="2992855"/>
                  <a:pt x="1959596" y="3010101"/>
                  <a:pt x="1971914" y="3020941"/>
                </a:cubicBezTo>
                <a:cubicBezTo>
                  <a:pt x="2012318" y="3056418"/>
                  <a:pt x="2045331" y="3101256"/>
                  <a:pt x="2099039" y="3118995"/>
                </a:cubicBezTo>
                <a:cubicBezTo>
                  <a:pt x="2109387" y="3122444"/>
                  <a:pt x="2117270" y="3132299"/>
                  <a:pt x="2126632" y="3139197"/>
                </a:cubicBezTo>
                <a:cubicBezTo>
                  <a:pt x="2140429" y="3149052"/>
                  <a:pt x="2154718" y="3157921"/>
                  <a:pt x="2140429" y="3178123"/>
                </a:cubicBezTo>
                <a:cubicBezTo>
                  <a:pt x="2138951" y="3180586"/>
                  <a:pt x="2142892" y="3187977"/>
                  <a:pt x="2145849" y="3191919"/>
                </a:cubicBezTo>
                <a:cubicBezTo>
                  <a:pt x="2151269" y="3199310"/>
                  <a:pt x="2158660" y="3204730"/>
                  <a:pt x="2163587" y="3212614"/>
                </a:cubicBezTo>
                <a:cubicBezTo>
                  <a:pt x="2233555" y="3320522"/>
                  <a:pt x="2304509" y="3427938"/>
                  <a:pt x="2373491" y="3536832"/>
                </a:cubicBezTo>
                <a:cubicBezTo>
                  <a:pt x="2406504" y="3589554"/>
                  <a:pt x="2411431" y="3650653"/>
                  <a:pt x="2405519" y="3710273"/>
                </a:cubicBezTo>
                <a:cubicBezTo>
                  <a:pt x="2400099" y="3762996"/>
                  <a:pt x="2386795" y="3814733"/>
                  <a:pt x="2376940" y="3866962"/>
                </a:cubicBezTo>
                <a:cubicBezTo>
                  <a:pt x="2376940" y="3866962"/>
                  <a:pt x="2377926" y="3867455"/>
                  <a:pt x="2378418" y="3866962"/>
                </a:cubicBezTo>
                <a:cubicBezTo>
                  <a:pt x="2381867" y="3863513"/>
                  <a:pt x="2385809" y="3860557"/>
                  <a:pt x="2389258" y="3857108"/>
                </a:cubicBezTo>
                <a:cubicBezTo>
                  <a:pt x="2456270" y="3791574"/>
                  <a:pt x="2523282" y="3726041"/>
                  <a:pt x="2617394" y="3699926"/>
                </a:cubicBezTo>
                <a:cubicBezTo>
                  <a:pt x="2625277" y="3697955"/>
                  <a:pt x="2632668" y="3688100"/>
                  <a:pt x="2636610" y="3680217"/>
                </a:cubicBezTo>
                <a:cubicBezTo>
                  <a:pt x="2656319" y="3639320"/>
                  <a:pt x="2680956" y="3604829"/>
                  <a:pt x="2721360" y="3580685"/>
                </a:cubicBezTo>
                <a:cubicBezTo>
                  <a:pt x="2734664" y="3572801"/>
                  <a:pt x="2742055" y="3552599"/>
                  <a:pt x="2748953" y="3536832"/>
                </a:cubicBezTo>
                <a:cubicBezTo>
                  <a:pt x="2764228" y="3500862"/>
                  <a:pt x="2775068" y="3462429"/>
                  <a:pt x="2792313" y="3427445"/>
                </a:cubicBezTo>
                <a:cubicBezTo>
                  <a:pt x="2815472" y="3381128"/>
                  <a:pt x="2842079" y="3336782"/>
                  <a:pt x="2869673" y="3292929"/>
                </a:cubicBezTo>
                <a:cubicBezTo>
                  <a:pt x="2882483" y="3272727"/>
                  <a:pt x="2883469" y="3256960"/>
                  <a:pt x="2874600" y="3234294"/>
                </a:cubicBezTo>
                <a:cubicBezTo>
                  <a:pt x="2813501" y="3081547"/>
                  <a:pt x="2813994" y="2930771"/>
                  <a:pt x="2894802" y="2783444"/>
                </a:cubicBezTo>
                <a:cubicBezTo>
                  <a:pt x="2906627" y="2761764"/>
                  <a:pt x="2915497" y="2739098"/>
                  <a:pt x="2927322" y="2717418"/>
                </a:cubicBezTo>
                <a:cubicBezTo>
                  <a:pt x="2935206" y="2702636"/>
                  <a:pt x="2931757" y="2693274"/>
                  <a:pt x="2920424" y="2681449"/>
                </a:cubicBezTo>
                <a:cubicBezTo>
                  <a:pt x="2874107" y="2632668"/>
                  <a:pt x="2845036" y="2576989"/>
                  <a:pt x="2850948" y="2507021"/>
                </a:cubicBezTo>
                <a:cubicBezTo>
                  <a:pt x="2851934" y="2494703"/>
                  <a:pt x="2846021" y="2481399"/>
                  <a:pt x="2842572" y="2465139"/>
                </a:cubicBezTo>
                <a:cubicBezTo>
                  <a:pt x="2815472" y="2480414"/>
                  <a:pt x="2792313" y="2493225"/>
                  <a:pt x="2770141" y="2506529"/>
                </a:cubicBezTo>
                <a:cubicBezTo>
                  <a:pt x="2766691" y="2508992"/>
                  <a:pt x="2763735" y="2514905"/>
                  <a:pt x="2763242" y="2519832"/>
                </a:cubicBezTo>
                <a:cubicBezTo>
                  <a:pt x="2761271" y="2555802"/>
                  <a:pt x="2750924" y="2567628"/>
                  <a:pt x="2714954" y="2571077"/>
                </a:cubicBezTo>
                <a:cubicBezTo>
                  <a:pt x="2698201" y="2572555"/>
                  <a:pt x="2680956" y="2573048"/>
                  <a:pt x="2664203" y="2573540"/>
                </a:cubicBezTo>
                <a:cubicBezTo>
                  <a:pt x="2657798" y="2635132"/>
                  <a:pt x="2657798" y="2635132"/>
                  <a:pt x="2613452" y="2639566"/>
                </a:cubicBezTo>
                <a:cubicBezTo>
                  <a:pt x="2612959" y="2664696"/>
                  <a:pt x="2589308" y="2665681"/>
                  <a:pt x="2575018" y="2677999"/>
                </a:cubicBezTo>
                <a:cubicBezTo>
                  <a:pt x="2543484" y="2705100"/>
                  <a:pt x="2511949" y="2703622"/>
                  <a:pt x="2475979" y="2695245"/>
                </a:cubicBezTo>
                <a:cubicBezTo>
                  <a:pt x="2464647" y="2692781"/>
                  <a:pt x="2449865" y="2694260"/>
                  <a:pt x="2439517" y="2699680"/>
                </a:cubicBezTo>
                <a:cubicBezTo>
                  <a:pt x="2352304" y="2745011"/>
                  <a:pt x="2265090" y="2790835"/>
                  <a:pt x="2178862" y="2838630"/>
                </a:cubicBezTo>
                <a:cubicBezTo>
                  <a:pt x="2101010" y="2881991"/>
                  <a:pt x="2024144" y="2927815"/>
                  <a:pt x="1942843" y="29751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c25a87c671_0_136"/>
          <p:cNvSpPr txBox="1"/>
          <p:nvPr/>
        </p:nvSpPr>
        <p:spPr>
          <a:xfrm>
            <a:off x="4576875" y="4238925"/>
            <a:ext cx="59007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 nhận thông tin nhiệt độ và độ ẩm để hiện thị lên màn hình và lưu lên cloud</a:t>
            </a:r>
            <a:endParaRPr i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Waterfall chart&#10;&#10;Description automatically generated with medium confidence" id="352" name="Google Shape;352;g1c25a87c671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475" y="1415725"/>
            <a:ext cx="9329524" cy="23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c25a87c671_0_144"/>
          <p:cNvSpPr/>
          <p:nvPr/>
        </p:nvSpPr>
        <p:spPr>
          <a:xfrm>
            <a:off x="-30030" y="226092"/>
            <a:ext cx="6307957" cy="4698694"/>
          </a:xfrm>
          <a:custGeom>
            <a:rect b="b" l="l" r="r" t="t"/>
            <a:pathLst>
              <a:path extrusionOk="0" h="4698694" w="6307957">
                <a:moveTo>
                  <a:pt x="6306972" y="157182"/>
                </a:moveTo>
                <a:cubicBezTo>
                  <a:pt x="6126632" y="275437"/>
                  <a:pt x="5946293" y="394186"/>
                  <a:pt x="5765459" y="512441"/>
                </a:cubicBezTo>
                <a:cubicBezTo>
                  <a:pt x="5138212" y="923380"/>
                  <a:pt x="4510471" y="1334319"/>
                  <a:pt x="3882730" y="1744765"/>
                </a:cubicBezTo>
                <a:cubicBezTo>
                  <a:pt x="3870411" y="1753141"/>
                  <a:pt x="3864499" y="1759547"/>
                  <a:pt x="3865977" y="1777285"/>
                </a:cubicBezTo>
                <a:cubicBezTo>
                  <a:pt x="3867455" y="1790589"/>
                  <a:pt x="3857601" y="1810298"/>
                  <a:pt x="3846267" y="1817689"/>
                </a:cubicBezTo>
                <a:cubicBezTo>
                  <a:pt x="3812762" y="1839369"/>
                  <a:pt x="3776300" y="1856615"/>
                  <a:pt x="3740823" y="1875831"/>
                </a:cubicBezTo>
                <a:cubicBezTo>
                  <a:pt x="3737374" y="1877802"/>
                  <a:pt x="3732939" y="1878295"/>
                  <a:pt x="3728997" y="1878295"/>
                </a:cubicBezTo>
                <a:cubicBezTo>
                  <a:pt x="3699433" y="1876817"/>
                  <a:pt x="3699433" y="1876324"/>
                  <a:pt x="3675782" y="1896526"/>
                </a:cubicBezTo>
                <a:cubicBezTo>
                  <a:pt x="3710273" y="1920177"/>
                  <a:pt x="3737374" y="1948756"/>
                  <a:pt x="3746243" y="1990638"/>
                </a:cubicBezTo>
                <a:cubicBezTo>
                  <a:pt x="3749199" y="2004927"/>
                  <a:pt x="3753634" y="2019709"/>
                  <a:pt x="3753634" y="2033998"/>
                </a:cubicBezTo>
                <a:cubicBezTo>
                  <a:pt x="3753634" y="2090170"/>
                  <a:pt x="3777778" y="2134516"/>
                  <a:pt x="3818675" y="2170978"/>
                </a:cubicBezTo>
                <a:cubicBezTo>
                  <a:pt x="3849717" y="2198571"/>
                  <a:pt x="3862035" y="2234541"/>
                  <a:pt x="3860064" y="2274945"/>
                </a:cubicBezTo>
                <a:cubicBezTo>
                  <a:pt x="3857601" y="2321754"/>
                  <a:pt x="3852180" y="2368071"/>
                  <a:pt x="3848239" y="2414388"/>
                </a:cubicBezTo>
                <a:cubicBezTo>
                  <a:pt x="3842326" y="2484848"/>
                  <a:pt x="3730968" y="2547918"/>
                  <a:pt x="3663957" y="2502587"/>
                </a:cubicBezTo>
                <a:cubicBezTo>
                  <a:pt x="3642277" y="2488298"/>
                  <a:pt x="3619611" y="2475487"/>
                  <a:pt x="3594481" y="2460212"/>
                </a:cubicBezTo>
                <a:cubicBezTo>
                  <a:pt x="3594481" y="2471052"/>
                  <a:pt x="3594974" y="2477950"/>
                  <a:pt x="3594481" y="2484848"/>
                </a:cubicBezTo>
                <a:cubicBezTo>
                  <a:pt x="3592018" y="2519832"/>
                  <a:pt x="3589554" y="2554816"/>
                  <a:pt x="3586598" y="2589801"/>
                </a:cubicBezTo>
                <a:cubicBezTo>
                  <a:pt x="3585612" y="2601133"/>
                  <a:pt x="3581671" y="2612466"/>
                  <a:pt x="3582656" y="2623799"/>
                </a:cubicBezTo>
                <a:cubicBezTo>
                  <a:pt x="3588076" y="2682434"/>
                  <a:pt x="3576250" y="2738606"/>
                  <a:pt x="3552107" y="2791328"/>
                </a:cubicBezTo>
                <a:cubicBezTo>
                  <a:pt x="3540774" y="2815964"/>
                  <a:pt x="3539295" y="2838137"/>
                  <a:pt x="3554570" y="2860310"/>
                </a:cubicBezTo>
                <a:cubicBezTo>
                  <a:pt x="3565410" y="2876078"/>
                  <a:pt x="3560483" y="2886918"/>
                  <a:pt x="3544716" y="2895787"/>
                </a:cubicBezTo>
                <a:cubicBezTo>
                  <a:pt x="3518601" y="2910076"/>
                  <a:pt x="3505790" y="2931264"/>
                  <a:pt x="3500862" y="2961813"/>
                </a:cubicBezTo>
                <a:cubicBezTo>
                  <a:pt x="3497413" y="2984479"/>
                  <a:pt x="3484109" y="3006159"/>
                  <a:pt x="3475240" y="3027839"/>
                </a:cubicBezTo>
                <a:cubicBezTo>
                  <a:pt x="3467357" y="3046563"/>
                  <a:pt x="3460458" y="3065780"/>
                  <a:pt x="3451589" y="3084503"/>
                </a:cubicBezTo>
                <a:cubicBezTo>
                  <a:pt x="3445184" y="3097807"/>
                  <a:pt x="3449618" y="3106676"/>
                  <a:pt x="3458980" y="3117024"/>
                </a:cubicBezTo>
                <a:cubicBezTo>
                  <a:pt x="3522050" y="3186992"/>
                  <a:pt x="3587583" y="3255482"/>
                  <a:pt x="3646711" y="3328899"/>
                </a:cubicBezTo>
                <a:cubicBezTo>
                  <a:pt x="3695984" y="3389997"/>
                  <a:pt x="3739345" y="3456024"/>
                  <a:pt x="3782212" y="3521557"/>
                </a:cubicBezTo>
                <a:cubicBezTo>
                  <a:pt x="3818675" y="3576743"/>
                  <a:pt x="3825080" y="3638827"/>
                  <a:pt x="3803893" y="3700912"/>
                </a:cubicBezTo>
                <a:cubicBezTo>
                  <a:pt x="3772358" y="3791574"/>
                  <a:pt x="3736388" y="3880759"/>
                  <a:pt x="3704854" y="3970929"/>
                </a:cubicBezTo>
                <a:cubicBezTo>
                  <a:pt x="3686129" y="4025129"/>
                  <a:pt x="3674304" y="4081794"/>
                  <a:pt x="3654102" y="4135009"/>
                </a:cubicBezTo>
                <a:cubicBezTo>
                  <a:pt x="3634393" y="4186745"/>
                  <a:pt x="3607292" y="4236019"/>
                  <a:pt x="3584134" y="4286770"/>
                </a:cubicBezTo>
                <a:cubicBezTo>
                  <a:pt x="3571323" y="4315349"/>
                  <a:pt x="3558512" y="4343927"/>
                  <a:pt x="3549643" y="4373491"/>
                </a:cubicBezTo>
                <a:cubicBezTo>
                  <a:pt x="3546194" y="4384331"/>
                  <a:pt x="3551121" y="4400591"/>
                  <a:pt x="3558019" y="4410939"/>
                </a:cubicBezTo>
                <a:cubicBezTo>
                  <a:pt x="3575265" y="4438039"/>
                  <a:pt x="3594974" y="4463168"/>
                  <a:pt x="3614191" y="4488790"/>
                </a:cubicBezTo>
                <a:cubicBezTo>
                  <a:pt x="3644247" y="4528209"/>
                  <a:pt x="3682188" y="4557280"/>
                  <a:pt x="3727519" y="4576497"/>
                </a:cubicBezTo>
                <a:cubicBezTo>
                  <a:pt x="3741808" y="4582409"/>
                  <a:pt x="3756098" y="4588815"/>
                  <a:pt x="3769894" y="4596206"/>
                </a:cubicBezTo>
                <a:cubicBezTo>
                  <a:pt x="3804385" y="4614437"/>
                  <a:pt x="3809313" y="4631190"/>
                  <a:pt x="3801922" y="4668638"/>
                </a:cubicBezTo>
                <a:cubicBezTo>
                  <a:pt x="3796994" y="4693274"/>
                  <a:pt x="3777285" y="4690810"/>
                  <a:pt x="3762996" y="4698694"/>
                </a:cubicBezTo>
                <a:cubicBezTo>
                  <a:pt x="3731954" y="4698694"/>
                  <a:pt x="3700419" y="4698694"/>
                  <a:pt x="3669377" y="4698694"/>
                </a:cubicBezTo>
                <a:cubicBezTo>
                  <a:pt x="3660508" y="4697216"/>
                  <a:pt x="3651638" y="4694260"/>
                  <a:pt x="3643262" y="4694260"/>
                </a:cubicBezTo>
                <a:cubicBezTo>
                  <a:pt x="3573787" y="4691303"/>
                  <a:pt x="3504312" y="4687362"/>
                  <a:pt x="3434343" y="4685883"/>
                </a:cubicBezTo>
                <a:cubicBezTo>
                  <a:pt x="3365361" y="4684405"/>
                  <a:pt x="3299335" y="4668638"/>
                  <a:pt x="3235772" y="4643016"/>
                </a:cubicBezTo>
                <a:cubicBezTo>
                  <a:pt x="3194876" y="4626755"/>
                  <a:pt x="3183050" y="4604090"/>
                  <a:pt x="3191919" y="4561222"/>
                </a:cubicBezTo>
                <a:cubicBezTo>
                  <a:pt x="3196846" y="4536585"/>
                  <a:pt x="3206701" y="4512934"/>
                  <a:pt x="3215570" y="4489283"/>
                </a:cubicBezTo>
                <a:cubicBezTo>
                  <a:pt x="3240700" y="4422764"/>
                  <a:pt x="3269278" y="4357231"/>
                  <a:pt x="3289973" y="4289234"/>
                </a:cubicBezTo>
                <a:cubicBezTo>
                  <a:pt x="3309189" y="4225671"/>
                  <a:pt x="3317566" y="4159153"/>
                  <a:pt x="3335304" y="4095097"/>
                </a:cubicBezTo>
                <a:cubicBezTo>
                  <a:pt x="3359448" y="4007391"/>
                  <a:pt x="3387041" y="3920670"/>
                  <a:pt x="3396403" y="3829022"/>
                </a:cubicBezTo>
                <a:cubicBezTo>
                  <a:pt x="3398374" y="3809313"/>
                  <a:pt x="3409707" y="3790589"/>
                  <a:pt x="3415127" y="3770880"/>
                </a:cubicBezTo>
                <a:cubicBezTo>
                  <a:pt x="3417590" y="3762010"/>
                  <a:pt x="3419069" y="3750677"/>
                  <a:pt x="3415620" y="3742301"/>
                </a:cubicBezTo>
                <a:cubicBezTo>
                  <a:pt x="3401330" y="3706332"/>
                  <a:pt x="3369796" y="3688593"/>
                  <a:pt x="3338261" y="3669870"/>
                </a:cubicBezTo>
                <a:cubicBezTo>
                  <a:pt x="3303277" y="3649175"/>
                  <a:pt x="3269771" y="3625524"/>
                  <a:pt x="3236265" y="3601872"/>
                </a:cubicBezTo>
                <a:cubicBezTo>
                  <a:pt x="3223454" y="3593003"/>
                  <a:pt x="3212121" y="3582163"/>
                  <a:pt x="3197832" y="3570338"/>
                </a:cubicBezTo>
                <a:cubicBezTo>
                  <a:pt x="3168268" y="3619611"/>
                  <a:pt x="3140675" y="3666913"/>
                  <a:pt x="3111604" y="3713230"/>
                </a:cubicBezTo>
                <a:cubicBezTo>
                  <a:pt x="3095836" y="3738852"/>
                  <a:pt x="3079576" y="3764967"/>
                  <a:pt x="3058881" y="3786154"/>
                </a:cubicBezTo>
                <a:cubicBezTo>
                  <a:pt x="3031289" y="3814733"/>
                  <a:pt x="2998275" y="3838384"/>
                  <a:pt x="2968712" y="3865484"/>
                </a:cubicBezTo>
                <a:cubicBezTo>
                  <a:pt x="2921409" y="3909830"/>
                  <a:pt x="2868687" y="3944814"/>
                  <a:pt x="2808081" y="3968465"/>
                </a:cubicBezTo>
                <a:cubicBezTo>
                  <a:pt x="2787879" y="3976349"/>
                  <a:pt x="2766691" y="3985711"/>
                  <a:pt x="2749446" y="3999507"/>
                </a:cubicBezTo>
                <a:cubicBezTo>
                  <a:pt x="2711013" y="4030057"/>
                  <a:pt x="2668145" y="4048780"/>
                  <a:pt x="2620350" y="4057157"/>
                </a:cubicBezTo>
                <a:cubicBezTo>
                  <a:pt x="2587830" y="4062577"/>
                  <a:pt x="2558266" y="4070461"/>
                  <a:pt x="2542498" y="4103966"/>
                </a:cubicBezTo>
                <a:cubicBezTo>
                  <a:pt x="2539542" y="4110865"/>
                  <a:pt x="2530673" y="4115299"/>
                  <a:pt x="2524267" y="4120227"/>
                </a:cubicBezTo>
                <a:cubicBezTo>
                  <a:pt x="2457748" y="4169993"/>
                  <a:pt x="2391229" y="4218773"/>
                  <a:pt x="2325203" y="4269524"/>
                </a:cubicBezTo>
                <a:cubicBezTo>
                  <a:pt x="2305001" y="4284799"/>
                  <a:pt x="2286770" y="4303031"/>
                  <a:pt x="2269525" y="4321261"/>
                </a:cubicBezTo>
                <a:cubicBezTo>
                  <a:pt x="2257699" y="4333580"/>
                  <a:pt x="2258684" y="4346391"/>
                  <a:pt x="2271003" y="4360187"/>
                </a:cubicBezTo>
                <a:cubicBezTo>
                  <a:pt x="2281843" y="4372013"/>
                  <a:pt x="2294654" y="4386795"/>
                  <a:pt x="2295639" y="4401084"/>
                </a:cubicBezTo>
                <a:cubicBezTo>
                  <a:pt x="2300074" y="4446908"/>
                  <a:pt x="2323725" y="4469574"/>
                  <a:pt x="2367086" y="4478443"/>
                </a:cubicBezTo>
                <a:cubicBezTo>
                  <a:pt x="2410939" y="4487805"/>
                  <a:pt x="2435083" y="4517862"/>
                  <a:pt x="2441981" y="4562208"/>
                </a:cubicBezTo>
                <a:cubicBezTo>
                  <a:pt x="2446908" y="4594235"/>
                  <a:pt x="2438039" y="4606553"/>
                  <a:pt x="2405026" y="4608032"/>
                </a:cubicBezTo>
                <a:cubicBezTo>
                  <a:pt x="2283814" y="4612959"/>
                  <a:pt x="2162109" y="4619364"/>
                  <a:pt x="2040897" y="4621828"/>
                </a:cubicBezTo>
                <a:cubicBezTo>
                  <a:pt x="1992609" y="4622814"/>
                  <a:pt x="1943829" y="4619857"/>
                  <a:pt x="1899975" y="4594235"/>
                </a:cubicBezTo>
                <a:cubicBezTo>
                  <a:pt x="1886179" y="4586352"/>
                  <a:pt x="1880266" y="4578468"/>
                  <a:pt x="1883715" y="4561222"/>
                </a:cubicBezTo>
                <a:cubicBezTo>
                  <a:pt x="1891599" y="4520818"/>
                  <a:pt x="1897512" y="4480414"/>
                  <a:pt x="1902439" y="4439517"/>
                </a:cubicBezTo>
                <a:cubicBezTo>
                  <a:pt x="1903917" y="4427199"/>
                  <a:pt x="1903917" y="4411924"/>
                  <a:pt x="1898005" y="4402070"/>
                </a:cubicBezTo>
                <a:cubicBezTo>
                  <a:pt x="1879773" y="4373491"/>
                  <a:pt x="1884208" y="4349840"/>
                  <a:pt x="1904410" y="4324711"/>
                </a:cubicBezTo>
                <a:cubicBezTo>
                  <a:pt x="1932003" y="4290712"/>
                  <a:pt x="1944814" y="4252279"/>
                  <a:pt x="1946292" y="4207440"/>
                </a:cubicBezTo>
                <a:cubicBezTo>
                  <a:pt x="1948756" y="4132545"/>
                  <a:pt x="1964523" y="4059128"/>
                  <a:pt x="1991624" y="3989160"/>
                </a:cubicBezTo>
                <a:cubicBezTo>
                  <a:pt x="1994087" y="3982262"/>
                  <a:pt x="1998029" y="3973885"/>
                  <a:pt x="1996058" y="3967972"/>
                </a:cubicBezTo>
                <a:cubicBezTo>
                  <a:pt x="1982754" y="3932496"/>
                  <a:pt x="1993595" y="3898004"/>
                  <a:pt x="2000986" y="3864006"/>
                </a:cubicBezTo>
                <a:cubicBezTo>
                  <a:pt x="2004435" y="3847253"/>
                  <a:pt x="2001971" y="3834935"/>
                  <a:pt x="1991624" y="3821138"/>
                </a:cubicBezTo>
                <a:cubicBezTo>
                  <a:pt x="1974871" y="3799458"/>
                  <a:pt x="1961567" y="3774821"/>
                  <a:pt x="1946785" y="3752156"/>
                </a:cubicBezTo>
                <a:cubicBezTo>
                  <a:pt x="1943829" y="3747721"/>
                  <a:pt x="1939394" y="3743286"/>
                  <a:pt x="1934467" y="3740330"/>
                </a:cubicBezTo>
                <a:cubicBezTo>
                  <a:pt x="1844789" y="3690564"/>
                  <a:pt x="1774329" y="3618625"/>
                  <a:pt x="1704853" y="3544223"/>
                </a:cubicBezTo>
                <a:cubicBezTo>
                  <a:pt x="1666420" y="3503326"/>
                  <a:pt x="1625031" y="3464893"/>
                  <a:pt x="1584134" y="3424489"/>
                </a:cubicBezTo>
                <a:cubicBezTo>
                  <a:pt x="1578714" y="3430894"/>
                  <a:pt x="1574279" y="3435329"/>
                  <a:pt x="1570338" y="3440256"/>
                </a:cubicBezTo>
                <a:cubicBezTo>
                  <a:pt x="1496428" y="3532397"/>
                  <a:pt x="1423011" y="3625031"/>
                  <a:pt x="1348115" y="3716679"/>
                </a:cubicBezTo>
                <a:cubicBezTo>
                  <a:pt x="1329391" y="3739345"/>
                  <a:pt x="1308697" y="3760532"/>
                  <a:pt x="1286524" y="3779749"/>
                </a:cubicBezTo>
                <a:cubicBezTo>
                  <a:pt x="1257945" y="3804385"/>
                  <a:pt x="1236758" y="3832964"/>
                  <a:pt x="1219512" y="3866469"/>
                </a:cubicBezTo>
                <a:cubicBezTo>
                  <a:pt x="1205716" y="3892584"/>
                  <a:pt x="1187485" y="3919684"/>
                  <a:pt x="1164326" y="3936930"/>
                </a:cubicBezTo>
                <a:cubicBezTo>
                  <a:pt x="1121951" y="3967972"/>
                  <a:pt x="1085982" y="4003942"/>
                  <a:pt x="1053954" y="4044346"/>
                </a:cubicBezTo>
                <a:cubicBezTo>
                  <a:pt x="1048041" y="4052230"/>
                  <a:pt x="1040650" y="4059128"/>
                  <a:pt x="1033752" y="4066026"/>
                </a:cubicBezTo>
                <a:cubicBezTo>
                  <a:pt x="993841" y="4108401"/>
                  <a:pt x="945553" y="4131067"/>
                  <a:pt x="886918" y="4127618"/>
                </a:cubicBezTo>
                <a:cubicBezTo>
                  <a:pt x="872629" y="4126632"/>
                  <a:pt x="864745" y="4132052"/>
                  <a:pt x="857354" y="4143385"/>
                </a:cubicBezTo>
                <a:cubicBezTo>
                  <a:pt x="814979" y="4206948"/>
                  <a:pt x="771619" y="4269524"/>
                  <a:pt x="728751" y="4332594"/>
                </a:cubicBezTo>
                <a:cubicBezTo>
                  <a:pt x="726287" y="4336536"/>
                  <a:pt x="724809" y="4341464"/>
                  <a:pt x="722345" y="4345405"/>
                </a:cubicBezTo>
                <a:cubicBezTo>
                  <a:pt x="713969" y="4359202"/>
                  <a:pt x="704114" y="4372998"/>
                  <a:pt x="696231" y="4387288"/>
                </a:cubicBezTo>
                <a:cubicBezTo>
                  <a:pt x="687854" y="4402562"/>
                  <a:pt x="677014" y="4417344"/>
                  <a:pt x="674058" y="4433605"/>
                </a:cubicBezTo>
                <a:cubicBezTo>
                  <a:pt x="671101" y="4450850"/>
                  <a:pt x="671594" y="4467110"/>
                  <a:pt x="656812" y="4479429"/>
                </a:cubicBezTo>
                <a:cubicBezTo>
                  <a:pt x="653363" y="4482385"/>
                  <a:pt x="653363" y="4492732"/>
                  <a:pt x="654841" y="4499138"/>
                </a:cubicBezTo>
                <a:cubicBezTo>
                  <a:pt x="669130" y="4551860"/>
                  <a:pt x="647943" y="4590293"/>
                  <a:pt x="595713" y="4607046"/>
                </a:cubicBezTo>
                <a:cubicBezTo>
                  <a:pt x="546933" y="4622321"/>
                  <a:pt x="498152" y="4618379"/>
                  <a:pt x="450357" y="4603597"/>
                </a:cubicBezTo>
                <a:cubicBezTo>
                  <a:pt x="442966" y="4601626"/>
                  <a:pt x="434590" y="4589308"/>
                  <a:pt x="434590" y="4581424"/>
                </a:cubicBezTo>
                <a:cubicBezTo>
                  <a:pt x="432619" y="4533136"/>
                  <a:pt x="431633" y="4484356"/>
                  <a:pt x="431633" y="4436068"/>
                </a:cubicBezTo>
                <a:cubicBezTo>
                  <a:pt x="432126" y="4358709"/>
                  <a:pt x="452328" y="4287263"/>
                  <a:pt x="492732" y="4221237"/>
                </a:cubicBezTo>
                <a:cubicBezTo>
                  <a:pt x="534122" y="4154225"/>
                  <a:pt x="574033" y="4086228"/>
                  <a:pt x="615423" y="4019216"/>
                </a:cubicBezTo>
                <a:cubicBezTo>
                  <a:pt x="623799" y="4005420"/>
                  <a:pt x="636117" y="3994087"/>
                  <a:pt x="645479" y="3980783"/>
                </a:cubicBezTo>
                <a:cubicBezTo>
                  <a:pt x="651885" y="3972407"/>
                  <a:pt x="659768" y="3962552"/>
                  <a:pt x="660754" y="3953191"/>
                </a:cubicBezTo>
                <a:cubicBezTo>
                  <a:pt x="664203" y="3904903"/>
                  <a:pt x="686869" y="3867948"/>
                  <a:pt x="721853" y="3836413"/>
                </a:cubicBezTo>
                <a:cubicBezTo>
                  <a:pt x="745011" y="3815718"/>
                  <a:pt x="766691" y="3793545"/>
                  <a:pt x="787386" y="3769894"/>
                </a:cubicBezTo>
                <a:cubicBezTo>
                  <a:pt x="823356" y="3728504"/>
                  <a:pt x="858339" y="3686130"/>
                  <a:pt x="893816" y="3644247"/>
                </a:cubicBezTo>
                <a:cubicBezTo>
                  <a:pt x="882976" y="3642769"/>
                  <a:pt x="871151" y="3644740"/>
                  <a:pt x="861789" y="3650160"/>
                </a:cubicBezTo>
                <a:cubicBezTo>
                  <a:pt x="593250" y="3811776"/>
                  <a:pt x="317320" y="3960582"/>
                  <a:pt x="34984" y="4097561"/>
                </a:cubicBezTo>
                <a:cubicBezTo>
                  <a:pt x="27593" y="4101503"/>
                  <a:pt x="19217" y="4103966"/>
                  <a:pt x="9855" y="4107416"/>
                </a:cubicBezTo>
                <a:cubicBezTo>
                  <a:pt x="7884" y="4063562"/>
                  <a:pt x="3942" y="4019709"/>
                  <a:pt x="0" y="3975856"/>
                </a:cubicBezTo>
                <a:cubicBezTo>
                  <a:pt x="0" y="3961074"/>
                  <a:pt x="0" y="3946292"/>
                  <a:pt x="0" y="3931510"/>
                </a:cubicBezTo>
                <a:cubicBezTo>
                  <a:pt x="77359" y="3892092"/>
                  <a:pt x="155211" y="3854151"/>
                  <a:pt x="232077" y="3813747"/>
                </a:cubicBezTo>
                <a:cubicBezTo>
                  <a:pt x="482878" y="3682188"/>
                  <a:pt x="715940" y="3522542"/>
                  <a:pt x="953437" y="3369796"/>
                </a:cubicBezTo>
                <a:cubicBezTo>
                  <a:pt x="976595" y="3355014"/>
                  <a:pt x="994334" y="3330870"/>
                  <a:pt x="1014043" y="3310175"/>
                </a:cubicBezTo>
                <a:cubicBezTo>
                  <a:pt x="1017492" y="3306726"/>
                  <a:pt x="1020941" y="3299335"/>
                  <a:pt x="1019463" y="3294900"/>
                </a:cubicBezTo>
                <a:cubicBezTo>
                  <a:pt x="1012072" y="3266814"/>
                  <a:pt x="1026361" y="3245627"/>
                  <a:pt x="1039665" y="3223947"/>
                </a:cubicBezTo>
                <a:cubicBezTo>
                  <a:pt x="1064302" y="3182557"/>
                  <a:pt x="1090416" y="3141661"/>
                  <a:pt x="1114560" y="3099778"/>
                </a:cubicBezTo>
                <a:cubicBezTo>
                  <a:pt x="1118502" y="3092880"/>
                  <a:pt x="1119980" y="3080069"/>
                  <a:pt x="1116531" y="3073171"/>
                </a:cubicBezTo>
                <a:cubicBezTo>
                  <a:pt x="1103227" y="3045085"/>
                  <a:pt x="1103720" y="3016999"/>
                  <a:pt x="1112097" y="2988914"/>
                </a:cubicBezTo>
                <a:cubicBezTo>
                  <a:pt x="1127371" y="2938162"/>
                  <a:pt x="1141661" y="2885932"/>
                  <a:pt x="1162848" y="2837645"/>
                </a:cubicBezTo>
                <a:cubicBezTo>
                  <a:pt x="1175659" y="2807588"/>
                  <a:pt x="1200788" y="2783444"/>
                  <a:pt x="1220005" y="2756837"/>
                </a:cubicBezTo>
                <a:cubicBezTo>
                  <a:pt x="1220005" y="2739098"/>
                  <a:pt x="1220005" y="2719882"/>
                  <a:pt x="1220005" y="2698202"/>
                </a:cubicBezTo>
                <a:cubicBezTo>
                  <a:pt x="1183543" y="2695245"/>
                  <a:pt x="1170239" y="2666667"/>
                  <a:pt x="1171717" y="2633654"/>
                </a:cubicBezTo>
                <a:cubicBezTo>
                  <a:pt x="1174181" y="2578960"/>
                  <a:pt x="1177630" y="2523774"/>
                  <a:pt x="1187485" y="2470067"/>
                </a:cubicBezTo>
                <a:cubicBezTo>
                  <a:pt x="1207687" y="2360680"/>
                  <a:pt x="1242178" y="2255728"/>
                  <a:pt x="1286031" y="2153733"/>
                </a:cubicBezTo>
                <a:cubicBezTo>
                  <a:pt x="1345652" y="2014782"/>
                  <a:pt x="1439271" y="1906381"/>
                  <a:pt x="1571816" y="1831978"/>
                </a:cubicBezTo>
                <a:cubicBezTo>
                  <a:pt x="1590540" y="1821631"/>
                  <a:pt x="1608278" y="1809313"/>
                  <a:pt x="1627494" y="1800936"/>
                </a:cubicBezTo>
                <a:cubicBezTo>
                  <a:pt x="1672826" y="1781227"/>
                  <a:pt x="1700419" y="1751663"/>
                  <a:pt x="1687608" y="1696477"/>
                </a:cubicBezTo>
                <a:cubicBezTo>
                  <a:pt x="1674797" y="1700419"/>
                  <a:pt x="1660508" y="1705839"/>
                  <a:pt x="1646218" y="1709288"/>
                </a:cubicBezTo>
                <a:cubicBezTo>
                  <a:pt x="1632915" y="1712737"/>
                  <a:pt x="1618625" y="1715693"/>
                  <a:pt x="1605321" y="1716186"/>
                </a:cubicBezTo>
                <a:cubicBezTo>
                  <a:pt x="1573787" y="1717172"/>
                  <a:pt x="1558512" y="1691057"/>
                  <a:pt x="1572801" y="1662478"/>
                </a:cubicBezTo>
                <a:cubicBezTo>
                  <a:pt x="1576250" y="1655087"/>
                  <a:pt x="1582656" y="1649175"/>
                  <a:pt x="1584627" y="1641291"/>
                </a:cubicBezTo>
                <a:cubicBezTo>
                  <a:pt x="1589061" y="1623060"/>
                  <a:pt x="1592018" y="1604336"/>
                  <a:pt x="1595467" y="1588076"/>
                </a:cubicBezTo>
                <a:cubicBezTo>
                  <a:pt x="1586105" y="1582656"/>
                  <a:pt x="1573294" y="1579207"/>
                  <a:pt x="1571816" y="1573294"/>
                </a:cubicBezTo>
                <a:cubicBezTo>
                  <a:pt x="1567381" y="1554570"/>
                  <a:pt x="1566888" y="1534368"/>
                  <a:pt x="1565410" y="1515152"/>
                </a:cubicBezTo>
                <a:cubicBezTo>
                  <a:pt x="1565410" y="1513181"/>
                  <a:pt x="1569845" y="1509731"/>
                  <a:pt x="1572801" y="1509239"/>
                </a:cubicBezTo>
                <a:cubicBezTo>
                  <a:pt x="1600887" y="1507761"/>
                  <a:pt x="1596945" y="1486080"/>
                  <a:pt x="1601872" y="1467356"/>
                </a:cubicBezTo>
                <a:cubicBezTo>
                  <a:pt x="1610249" y="1434343"/>
                  <a:pt x="1618133" y="1398867"/>
                  <a:pt x="1636856" y="1371766"/>
                </a:cubicBezTo>
                <a:cubicBezTo>
                  <a:pt x="1743779" y="1217049"/>
                  <a:pt x="1952698" y="1196847"/>
                  <a:pt x="2086721" y="1329391"/>
                </a:cubicBezTo>
                <a:cubicBezTo>
                  <a:pt x="2124661" y="1366839"/>
                  <a:pt x="2153733" y="1414141"/>
                  <a:pt x="2186746" y="1457009"/>
                </a:cubicBezTo>
                <a:cubicBezTo>
                  <a:pt x="2204484" y="1479675"/>
                  <a:pt x="2221730" y="1502833"/>
                  <a:pt x="2240453" y="1524513"/>
                </a:cubicBezTo>
                <a:cubicBezTo>
                  <a:pt x="2253757" y="1540281"/>
                  <a:pt x="2247844" y="1551121"/>
                  <a:pt x="2232077" y="1556048"/>
                </a:cubicBezTo>
                <a:cubicBezTo>
                  <a:pt x="2201527" y="1565410"/>
                  <a:pt x="2170485" y="1572309"/>
                  <a:pt x="2138951" y="1579207"/>
                </a:cubicBezTo>
                <a:cubicBezTo>
                  <a:pt x="2108894" y="1586105"/>
                  <a:pt x="2098546" y="1604336"/>
                  <a:pt x="2110865" y="1632422"/>
                </a:cubicBezTo>
                <a:cubicBezTo>
                  <a:pt x="2115299" y="1642769"/>
                  <a:pt x="2121212" y="1653117"/>
                  <a:pt x="2127125" y="1662971"/>
                </a:cubicBezTo>
                <a:cubicBezTo>
                  <a:pt x="2148312" y="1699926"/>
                  <a:pt x="2145356" y="1706332"/>
                  <a:pt x="2109879" y="1715201"/>
                </a:cubicBezTo>
                <a:cubicBezTo>
                  <a:pt x="2105445" y="1729490"/>
                  <a:pt x="2100517" y="1741316"/>
                  <a:pt x="2098054" y="1753634"/>
                </a:cubicBezTo>
                <a:cubicBezTo>
                  <a:pt x="2094112" y="1775314"/>
                  <a:pt x="2089185" y="1797487"/>
                  <a:pt x="2090663" y="1818675"/>
                </a:cubicBezTo>
                <a:cubicBezTo>
                  <a:pt x="2092141" y="1842326"/>
                  <a:pt x="2088692" y="1858586"/>
                  <a:pt x="2064055" y="1866962"/>
                </a:cubicBezTo>
                <a:cubicBezTo>
                  <a:pt x="2058142" y="1868933"/>
                  <a:pt x="2055186" y="1877802"/>
                  <a:pt x="2049766" y="1882237"/>
                </a:cubicBezTo>
                <a:cubicBezTo>
                  <a:pt x="2037448" y="1891599"/>
                  <a:pt x="2025129" y="1902439"/>
                  <a:pt x="2010840" y="1908352"/>
                </a:cubicBezTo>
                <a:cubicBezTo>
                  <a:pt x="1996551" y="1914265"/>
                  <a:pt x="1980291" y="1914757"/>
                  <a:pt x="1965016" y="1917714"/>
                </a:cubicBezTo>
                <a:cubicBezTo>
                  <a:pt x="1965016" y="1920670"/>
                  <a:pt x="1965016" y="1923134"/>
                  <a:pt x="1965016" y="1926090"/>
                </a:cubicBezTo>
                <a:cubicBezTo>
                  <a:pt x="1973392" y="1933481"/>
                  <a:pt x="1981769" y="1940872"/>
                  <a:pt x="1990638" y="1947770"/>
                </a:cubicBezTo>
                <a:cubicBezTo>
                  <a:pt x="2066519" y="2006898"/>
                  <a:pt x="2104459" y="2085243"/>
                  <a:pt x="2103474" y="2180340"/>
                </a:cubicBezTo>
                <a:cubicBezTo>
                  <a:pt x="2102488" y="2269032"/>
                  <a:pt x="2096576" y="2357231"/>
                  <a:pt x="2092634" y="2445923"/>
                </a:cubicBezTo>
                <a:cubicBezTo>
                  <a:pt x="2092141" y="2457748"/>
                  <a:pt x="2091155" y="2470067"/>
                  <a:pt x="2090170" y="2485341"/>
                </a:cubicBezTo>
                <a:cubicBezTo>
                  <a:pt x="2144863" y="2480907"/>
                  <a:pt x="2197093" y="2476965"/>
                  <a:pt x="2248830" y="2472530"/>
                </a:cubicBezTo>
                <a:cubicBezTo>
                  <a:pt x="2273466" y="2470559"/>
                  <a:pt x="2297610" y="2466617"/>
                  <a:pt x="2322247" y="2464646"/>
                </a:cubicBezTo>
                <a:cubicBezTo>
                  <a:pt x="2369549" y="2460705"/>
                  <a:pt x="2417344" y="2458241"/>
                  <a:pt x="2454299" y="2421779"/>
                </a:cubicBezTo>
                <a:cubicBezTo>
                  <a:pt x="2460212" y="2415866"/>
                  <a:pt x="2470067" y="2412910"/>
                  <a:pt x="2477950" y="2408968"/>
                </a:cubicBezTo>
                <a:cubicBezTo>
                  <a:pt x="2510471" y="2395171"/>
                  <a:pt x="2542991" y="2387288"/>
                  <a:pt x="2569598" y="2421779"/>
                </a:cubicBezTo>
                <a:cubicBezTo>
                  <a:pt x="2631683" y="2378911"/>
                  <a:pt x="2692782" y="2337029"/>
                  <a:pt x="2752895" y="2294161"/>
                </a:cubicBezTo>
                <a:cubicBezTo>
                  <a:pt x="2757822" y="2290712"/>
                  <a:pt x="2761271" y="2279872"/>
                  <a:pt x="2760286" y="2273466"/>
                </a:cubicBezTo>
                <a:cubicBezTo>
                  <a:pt x="2748460" y="2210397"/>
                  <a:pt x="2758808" y="2149791"/>
                  <a:pt x="2777532" y="2089185"/>
                </a:cubicBezTo>
                <a:cubicBezTo>
                  <a:pt x="2787386" y="2058142"/>
                  <a:pt x="2789357" y="2024637"/>
                  <a:pt x="2794284" y="1992116"/>
                </a:cubicBezTo>
                <a:cubicBezTo>
                  <a:pt x="2806603" y="1908352"/>
                  <a:pt x="2851934" y="1849224"/>
                  <a:pt x="2927815" y="1812762"/>
                </a:cubicBezTo>
                <a:cubicBezTo>
                  <a:pt x="2940626" y="1806849"/>
                  <a:pt x="2953437" y="1796994"/>
                  <a:pt x="2960828" y="1785661"/>
                </a:cubicBezTo>
                <a:cubicBezTo>
                  <a:pt x="2967726" y="1775314"/>
                  <a:pt x="2967726" y="1760039"/>
                  <a:pt x="2971668" y="1742301"/>
                </a:cubicBezTo>
                <a:cubicBezTo>
                  <a:pt x="2951959" y="1747228"/>
                  <a:pt x="2940133" y="1752156"/>
                  <a:pt x="2928307" y="1752156"/>
                </a:cubicBezTo>
                <a:cubicBezTo>
                  <a:pt x="2919438" y="1752156"/>
                  <a:pt x="2908598" y="1747721"/>
                  <a:pt x="2903178" y="1741316"/>
                </a:cubicBezTo>
                <a:cubicBezTo>
                  <a:pt x="2898744" y="1736388"/>
                  <a:pt x="2898251" y="1720128"/>
                  <a:pt x="2902193" y="1717172"/>
                </a:cubicBezTo>
                <a:cubicBezTo>
                  <a:pt x="2929293" y="1696970"/>
                  <a:pt x="2915497" y="1674304"/>
                  <a:pt x="2908598" y="1651638"/>
                </a:cubicBezTo>
                <a:cubicBezTo>
                  <a:pt x="2907613" y="1648682"/>
                  <a:pt x="2906627" y="1645726"/>
                  <a:pt x="2906135" y="1643262"/>
                </a:cubicBezTo>
                <a:cubicBezTo>
                  <a:pt x="2895294" y="1640305"/>
                  <a:pt x="2883469" y="1640305"/>
                  <a:pt x="2876571" y="1633900"/>
                </a:cubicBezTo>
                <a:cubicBezTo>
                  <a:pt x="2855383" y="1615669"/>
                  <a:pt x="2855383" y="1603843"/>
                  <a:pt x="2876571" y="1584627"/>
                </a:cubicBezTo>
                <a:cubicBezTo>
                  <a:pt x="2888396" y="1573787"/>
                  <a:pt x="2890860" y="1562454"/>
                  <a:pt x="2887903" y="1547672"/>
                </a:cubicBezTo>
                <a:cubicBezTo>
                  <a:pt x="2864745" y="1424489"/>
                  <a:pt x="2912047" y="1332841"/>
                  <a:pt x="3015029" y="1267307"/>
                </a:cubicBezTo>
                <a:cubicBezTo>
                  <a:pt x="3118009" y="1201774"/>
                  <a:pt x="3222469" y="1201281"/>
                  <a:pt x="3325450" y="1266322"/>
                </a:cubicBezTo>
                <a:cubicBezTo>
                  <a:pt x="3358463" y="1287016"/>
                  <a:pt x="3386548" y="1316088"/>
                  <a:pt x="3416605" y="1340724"/>
                </a:cubicBezTo>
                <a:cubicBezTo>
                  <a:pt x="3430402" y="1352057"/>
                  <a:pt x="3445184" y="1361912"/>
                  <a:pt x="3458487" y="1373737"/>
                </a:cubicBezTo>
                <a:cubicBezTo>
                  <a:pt x="3463907" y="1378172"/>
                  <a:pt x="3466864" y="1385563"/>
                  <a:pt x="3471298" y="1390490"/>
                </a:cubicBezTo>
                <a:cubicBezTo>
                  <a:pt x="3477704" y="1397881"/>
                  <a:pt x="3483617" y="1406258"/>
                  <a:pt x="3491500" y="1410692"/>
                </a:cubicBezTo>
                <a:cubicBezTo>
                  <a:pt x="3510717" y="1421040"/>
                  <a:pt x="3513673" y="1430894"/>
                  <a:pt x="3494949" y="1442227"/>
                </a:cubicBezTo>
                <a:cubicBezTo>
                  <a:pt x="3468342" y="1457995"/>
                  <a:pt x="3439763" y="1470806"/>
                  <a:pt x="3412171" y="1485095"/>
                </a:cubicBezTo>
                <a:cubicBezTo>
                  <a:pt x="3405765" y="1488544"/>
                  <a:pt x="3398867" y="1491500"/>
                  <a:pt x="3387041" y="1496920"/>
                </a:cubicBezTo>
                <a:cubicBezTo>
                  <a:pt x="3400838" y="1517615"/>
                  <a:pt x="3413156" y="1537324"/>
                  <a:pt x="3426952" y="1556048"/>
                </a:cubicBezTo>
                <a:cubicBezTo>
                  <a:pt x="3448140" y="1584134"/>
                  <a:pt x="3448140" y="1584134"/>
                  <a:pt x="3426460" y="1612712"/>
                </a:cubicBezTo>
                <a:cubicBezTo>
                  <a:pt x="3421040" y="1620103"/>
                  <a:pt x="3425967" y="1634885"/>
                  <a:pt x="3420547" y="1642276"/>
                </a:cubicBezTo>
                <a:cubicBezTo>
                  <a:pt x="3409214" y="1658044"/>
                  <a:pt x="3409707" y="1673319"/>
                  <a:pt x="3414634" y="1689579"/>
                </a:cubicBezTo>
                <a:cubicBezTo>
                  <a:pt x="3418083" y="1700419"/>
                  <a:pt x="3424981" y="1710766"/>
                  <a:pt x="3426460" y="1722099"/>
                </a:cubicBezTo>
                <a:cubicBezTo>
                  <a:pt x="3430402" y="1746736"/>
                  <a:pt x="3440256" y="1774329"/>
                  <a:pt x="3433358" y="1796502"/>
                </a:cubicBezTo>
                <a:cubicBezTo>
                  <a:pt x="3425474" y="1822124"/>
                  <a:pt x="3396896" y="1828529"/>
                  <a:pt x="3368810" y="1823602"/>
                </a:cubicBezTo>
                <a:cubicBezTo>
                  <a:pt x="3361419" y="1822124"/>
                  <a:pt x="3353043" y="1825080"/>
                  <a:pt x="3342695" y="1826558"/>
                </a:cubicBezTo>
                <a:cubicBezTo>
                  <a:pt x="3370288" y="1862528"/>
                  <a:pt x="3418083" y="1873861"/>
                  <a:pt x="3450604" y="1853166"/>
                </a:cubicBezTo>
                <a:cubicBezTo>
                  <a:pt x="3469820" y="1840848"/>
                  <a:pt x="3495442" y="1837398"/>
                  <a:pt x="3503819" y="1807342"/>
                </a:cubicBezTo>
                <a:cubicBezTo>
                  <a:pt x="3506775" y="1796502"/>
                  <a:pt x="3534368" y="1788618"/>
                  <a:pt x="3551121" y="1787632"/>
                </a:cubicBezTo>
                <a:cubicBezTo>
                  <a:pt x="3564918" y="1787140"/>
                  <a:pt x="3569352" y="1784183"/>
                  <a:pt x="3573787" y="1772850"/>
                </a:cubicBezTo>
                <a:cubicBezTo>
                  <a:pt x="3576743" y="1764474"/>
                  <a:pt x="3581671" y="1756098"/>
                  <a:pt x="3588076" y="1750185"/>
                </a:cubicBezTo>
                <a:cubicBezTo>
                  <a:pt x="3617147" y="1723577"/>
                  <a:pt x="3647204" y="1697462"/>
                  <a:pt x="3676768" y="1671348"/>
                </a:cubicBezTo>
                <a:cubicBezTo>
                  <a:pt x="3678739" y="1669869"/>
                  <a:pt x="3681202" y="1667406"/>
                  <a:pt x="3680710" y="1665435"/>
                </a:cubicBezTo>
                <a:cubicBezTo>
                  <a:pt x="3674304" y="1637349"/>
                  <a:pt x="3696477" y="1627494"/>
                  <a:pt x="3714708" y="1623553"/>
                </a:cubicBezTo>
                <a:cubicBezTo>
                  <a:pt x="3732446" y="1620103"/>
                  <a:pt x="3752156" y="1627002"/>
                  <a:pt x="3771372" y="1629465"/>
                </a:cubicBezTo>
                <a:cubicBezTo>
                  <a:pt x="3771372" y="1632422"/>
                  <a:pt x="3771865" y="1635378"/>
                  <a:pt x="3771865" y="1638827"/>
                </a:cubicBezTo>
                <a:cubicBezTo>
                  <a:pt x="4279872" y="1262380"/>
                  <a:pt x="4787879" y="885440"/>
                  <a:pt x="5295886" y="508992"/>
                </a:cubicBezTo>
                <a:cubicBezTo>
                  <a:pt x="5298350" y="512441"/>
                  <a:pt x="5300813" y="515398"/>
                  <a:pt x="5303277" y="518847"/>
                </a:cubicBezTo>
                <a:cubicBezTo>
                  <a:pt x="4831732" y="868687"/>
                  <a:pt x="4360187" y="1218527"/>
                  <a:pt x="3888643" y="1568367"/>
                </a:cubicBezTo>
                <a:cubicBezTo>
                  <a:pt x="3889628" y="1569845"/>
                  <a:pt x="3890613" y="1570830"/>
                  <a:pt x="3891599" y="1572309"/>
                </a:cubicBezTo>
                <a:cubicBezTo>
                  <a:pt x="3898004" y="1568367"/>
                  <a:pt x="3904903" y="1564425"/>
                  <a:pt x="3911308" y="1559990"/>
                </a:cubicBezTo>
                <a:cubicBezTo>
                  <a:pt x="4659276" y="1044100"/>
                  <a:pt x="5407736" y="528702"/>
                  <a:pt x="6155704" y="12811"/>
                </a:cubicBezTo>
                <a:cubicBezTo>
                  <a:pt x="6161124" y="9362"/>
                  <a:pt x="6165065" y="4435"/>
                  <a:pt x="6169992" y="0"/>
                </a:cubicBezTo>
                <a:cubicBezTo>
                  <a:pt x="6173442" y="0"/>
                  <a:pt x="6176398" y="0"/>
                  <a:pt x="6179847" y="0"/>
                </a:cubicBezTo>
                <a:cubicBezTo>
                  <a:pt x="6172456" y="8376"/>
                  <a:pt x="6167036" y="19217"/>
                  <a:pt x="6158167" y="25622"/>
                </a:cubicBezTo>
                <a:cubicBezTo>
                  <a:pt x="5377679" y="564178"/>
                  <a:pt x="4597192" y="1102242"/>
                  <a:pt x="3816704" y="1640305"/>
                </a:cubicBezTo>
                <a:cubicBezTo>
                  <a:pt x="3808327" y="1646218"/>
                  <a:pt x="3799458" y="1652131"/>
                  <a:pt x="3789603" y="1659522"/>
                </a:cubicBezTo>
                <a:cubicBezTo>
                  <a:pt x="3794531" y="1665435"/>
                  <a:pt x="3797980" y="1669377"/>
                  <a:pt x="3801429" y="1673811"/>
                </a:cubicBezTo>
                <a:cubicBezTo>
                  <a:pt x="3804878" y="1678246"/>
                  <a:pt x="3807834" y="1683173"/>
                  <a:pt x="3811284" y="1688593"/>
                </a:cubicBezTo>
                <a:cubicBezTo>
                  <a:pt x="4103967" y="1484109"/>
                  <a:pt x="4393200" y="1282089"/>
                  <a:pt x="4682434" y="1080069"/>
                </a:cubicBezTo>
                <a:cubicBezTo>
                  <a:pt x="4684898" y="1083518"/>
                  <a:pt x="4686869" y="1086475"/>
                  <a:pt x="4689333" y="1089924"/>
                </a:cubicBezTo>
                <a:cubicBezTo>
                  <a:pt x="4400099" y="1291944"/>
                  <a:pt x="4111358" y="1493964"/>
                  <a:pt x="3821631" y="1696477"/>
                </a:cubicBezTo>
                <a:cubicBezTo>
                  <a:pt x="3834442" y="1714215"/>
                  <a:pt x="3845775" y="1729983"/>
                  <a:pt x="3858586" y="1747228"/>
                </a:cubicBezTo>
                <a:cubicBezTo>
                  <a:pt x="3866962" y="1741808"/>
                  <a:pt x="3874353" y="1737374"/>
                  <a:pt x="3881744" y="1732446"/>
                </a:cubicBezTo>
                <a:cubicBezTo>
                  <a:pt x="4378911" y="1406750"/>
                  <a:pt x="4876078" y="1081547"/>
                  <a:pt x="5373245" y="755851"/>
                </a:cubicBezTo>
                <a:cubicBezTo>
                  <a:pt x="5671840" y="560237"/>
                  <a:pt x="5970436" y="364622"/>
                  <a:pt x="6269525" y="169500"/>
                </a:cubicBezTo>
                <a:cubicBezTo>
                  <a:pt x="6280857" y="162109"/>
                  <a:pt x="6295147" y="158167"/>
                  <a:pt x="6307957" y="152747"/>
                </a:cubicBezTo>
                <a:cubicBezTo>
                  <a:pt x="6306972" y="153732"/>
                  <a:pt x="6306972" y="155703"/>
                  <a:pt x="6306972" y="157182"/>
                </a:cubicBezTo>
                <a:close/>
                <a:moveTo>
                  <a:pt x="1942843" y="2975117"/>
                </a:moveTo>
                <a:cubicBezTo>
                  <a:pt x="1953683" y="2992855"/>
                  <a:pt x="1959596" y="3010101"/>
                  <a:pt x="1971914" y="3020941"/>
                </a:cubicBezTo>
                <a:cubicBezTo>
                  <a:pt x="2012318" y="3056418"/>
                  <a:pt x="2045331" y="3101256"/>
                  <a:pt x="2099039" y="3118995"/>
                </a:cubicBezTo>
                <a:cubicBezTo>
                  <a:pt x="2109387" y="3122444"/>
                  <a:pt x="2117270" y="3132299"/>
                  <a:pt x="2126632" y="3139197"/>
                </a:cubicBezTo>
                <a:cubicBezTo>
                  <a:pt x="2140429" y="3149052"/>
                  <a:pt x="2154718" y="3157921"/>
                  <a:pt x="2140429" y="3178123"/>
                </a:cubicBezTo>
                <a:cubicBezTo>
                  <a:pt x="2138951" y="3180586"/>
                  <a:pt x="2142892" y="3187977"/>
                  <a:pt x="2145849" y="3191919"/>
                </a:cubicBezTo>
                <a:cubicBezTo>
                  <a:pt x="2151269" y="3199310"/>
                  <a:pt x="2158660" y="3204730"/>
                  <a:pt x="2163587" y="3212614"/>
                </a:cubicBezTo>
                <a:cubicBezTo>
                  <a:pt x="2233555" y="3320522"/>
                  <a:pt x="2304509" y="3427938"/>
                  <a:pt x="2373491" y="3536832"/>
                </a:cubicBezTo>
                <a:cubicBezTo>
                  <a:pt x="2406504" y="3589554"/>
                  <a:pt x="2411431" y="3650653"/>
                  <a:pt x="2405519" y="3710273"/>
                </a:cubicBezTo>
                <a:cubicBezTo>
                  <a:pt x="2400099" y="3762996"/>
                  <a:pt x="2386795" y="3814733"/>
                  <a:pt x="2376940" y="3866962"/>
                </a:cubicBezTo>
                <a:cubicBezTo>
                  <a:pt x="2376940" y="3866962"/>
                  <a:pt x="2377926" y="3867455"/>
                  <a:pt x="2378418" y="3866962"/>
                </a:cubicBezTo>
                <a:cubicBezTo>
                  <a:pt x="2381867" y="3863513"/>
                  <a:pt x="2385809" y="3860557"/>
                  <a:pt x="2389258" y="3857108"/>
                </a:cubicBezTo>
                <a:cubicBezTo>
                  <a:pt x="2456270" y="3791574"/>
                  <a:pt x="2523282" y="3726041"/>
                  <a:pt x="2617394" y="3699926"/>
                </a:cubicBezTo>
                <a:cubicBezTo>
                  <a:pt x="2625277" y="3697955"/>
                  <a:pt x="2632668" y="3688100"/>
                  <a:pt x="2636610" y="3680217"/>
                </a:cubicBezTo>
                <a:cubicBezTo>
                  <a:pt x="2656319" y="3639320"/>
                  <a:pt x="2680956" y="3604829"/>
                  <a:pt x="2721360" y="3580685"/>
                </a:cubicBezTo>
                <a:cubicBezTo>
                  <a:pt x="2734664" y="3572801"/>
                  <a:pt x="2742055" y="3552599"/>
                  <a:pt x="2748953" y="3536832"/>
                </a:cubicBezTo>
                <a:cubicBezTo>
                  <a:pt x="2764228" y="3500862"/>
                  <a:pt x="2775068" y="3462429"/>
                  <a:pt x="2792313" y="3427445"/>
                </a:cubicBezTo>
                <a:cubicBezTo>
                  <a:pt x="2815472" y="3381128"/>
                  <a:pt x="2842079" y="3336782"/>
                  <a:pt x="2869673" y="3292929"/>
                </a:cubicBezTo>
                <a:cubicBezTo>
                  <a:pt x="2882483" y="3272727"/>
                  <a:pt x="2883469" y="3256960"/>
                  <a:pt x="2874600" y="3234294"/>
                </a:cubicBezTo>
                <a:cubicBezTo>
                  <a:pt x="2813501" y="3081547"/>
                  <a:pt x="2813994" y="2930771"/>
                  <a:pt x="2894802" y="2783444"/>
                </a:cubicBezTo>
                <a:cubicBezTo>
                  <a:pt x="2906627" y="2761764"/>
                  <a:pt x="2915497" y="2739098"/>
                  <a:pt x="2927322" y="2717418"/>
                </a:cubicBezTo>
                <a:cubicBezTo>
                  <a:pt x="2935206" y="2702636"/>
                  <a:pt x="2931757" y="2693274"/>
                  <a:pt x="2920424" y="2681449"/>
                </a:cubicBezTo>
                <a:cubicBezTo>
                  <a:pt x="2874107" y="2632668"/>
                  <a:pt x="2845036" y="2576989"/>
                  <a:pt x="2850948" y="2507021"/>
                </a:cubicBezTo>
                <a:cubicBezTo>
                  <a:pt x="2851934" y="2494703"/>
                  <a:pt x="2846021" y="2481399"/>
                  <a:pt x="2842572" y="2465139"/>
                </a:cubicBezTo>
                <a:cubicBezTo>
                  <a:pt x="2815472" y="2480414"/>
                  <a:pt x="2792313" y="2493225"/>
                  <a:pt x="2770141" y="2506529"/>
                </a:cubicBezTo>
                <a:cubicBezTo>
                  <a:pt x="2766691" y="2508992"/>
                  <a:pt x="2763735" y="2514905"/>
                  <a:pt x="2763242" y="2519832"/>
                </a:cubicBezTo>
                <a:cubicBezTo>
                  <a:pt x="2761271" y="2555802"/>
                  <a:pt x="2750924" y="2567628"/>
                  <a:pt x="2714954" y="2571077"/>
                </a:cubicBezTo>
                <a:cubicBezTo>
                  <a:pt x="2698201" y="2572555"/>
                  <a:pt x="2680956" y="2573048"/>
                  <a:pt x="2664203" y="2573540"/>
                </a:cubicBezTo>
                <a:cubicBezTo>
                  <a:pt x="2657798" y="2635132"/>
                  <a:pt x="2657798" y="2635132"/>
                  <a:pt x="2613452" y="2639566"/>
                </a:cubicBezTo>
                <a:cubicBezTo>
                  <a:pt x="2612959" y="2664696"/>
                  <a:pt x="2589308" y="2665681"/>
                  <a:pt x="2575018" y="2677999"/>
                </a:cubicBezTo>
                <a:cubicBezTo>
                  <a:pt x="2543484" y="2705100"/>
                  <a:pt x="2511949" y="2703622"/>
                  <a:pt x="2475979" y="2695245"/>
                </a:cubicBezTo>
                <a:cubicBezTo>
                  <a:pt x="2464647" y="2692781"/>
                  <a:pt x="2449865" y="2694260"/>
                  <a:pt x="2439517" y="2699680"/>
                </a:cubicBezTo>
                <a:cubicBezTo>
                  <a:pt x="2352304" y="2745011"/>
                  <a:pt x="2265090" y="2790835"/>
                  <a:pt x="2178862" y="2838630"/>
                </a:cubicBezTo>
                <a:cubicBezTo>
                  <a:pt x="2101010" y="2881991"/>
                  <a:pt x="2024144" y="2927815"/>
                  <a:pt x="1942843" y="29751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1c25a87c671_0_144"/>
          <p:cNvSpPr txBox="1"/>
          <p:nvPr/>
        </p:nvSpPr>
        <p:spPr>
          <a:xfrm>
            <a:off x="4576875" y="4238925"/>
            <a:ext cx="5900700" cy="23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 nhận thông tin về trạng thái hiện tại của thiết bị</a:t>
            </a:r>
            <a:endParaRPr i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Diagram&#10;&#10;Description automatically generated" id="359" name="Google Shape;359;g1c25a87c671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023" y="930750"/>
            <a:ext cx="7598400" cy="29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c25a87c671_0_152"/>
          <p:cNvSpPr/>
          <p:nvPr/>
        </p:nvSpPr>
        <p:spPr>
          <a:xfrm>
            <a:off x="-30030" y="226092"/>
            <a:ext cx="6307957" cy="4698694"/>
          </a:xfrm>
          <a:custGeom>
            <a:rect b="b" l="l" r="r" t="t"/>
            <a:pathLst>
              <a:path extrusionOk="0" h="4698694" w="6307957">
                <a:moveTo>
                  <a:pt x="6306972" y="157182"/>
                </a:moveTo>
                <a:cubicBezTo>
                  <a:pt x="6126632" y="275437"/>
                  <a:pt x="5946293" y="394186"/>
                  <a:pt x="5765459" y="512441"/>
                </a:cubicBezTo>
                <a:cubicBezTo>
                  <a:pt x="5138212" y="923380"/>
                  <a:pt x="4510471" y="1334319"/>
                  <a:pt x="3882730" y="1744765"/>
                </a:cubicBezTo>
                <a:cubicBezTo>
                  <a:pt x="3870411" y="1753141"/>
                  <a:pt x="3864499" y="1759547"/>
                  <a:pt x="3865977" y="1777285"/>
                </a:cubicBezTo>
                <a:cubicBezTo>
                  <a:pt x="3867455" y="1790589"/>
                  <a:pt x="3857601" y="1810298"/>
                  <a:pt x="3846267" y="1817689"/>
                </a:cubicBezTo>
                <a:cubicBezTo>
                  <a:pt x="3812762" y="1839369"/>
                  <a:pt x="3776300" y="1856615"/>
                  <a:pt x="3740823" y="1875831"/>
                </a:cubicBezTo>
                <a:cubicBezTo>
                  <a:pt x="3737374" y="1877802"/>
                  <a:pt x="3732939" y="1878295"/>
                  <a:pt x="3728997" y="1878295"/>
                </a:cubicBezTo>
                <a:cubicBezTo>
                  <a:pt x="3699433" y="1876817"/>
                  <a:pt x="3699433" y="1876324"/>
                  <a:pt x="3675782" y="1896526"/>
                </a:cubicBezTo>
                <a:cubicBezTo>
                  <a:pt x="3710273" y="1920177"/>
                  <a:pt x="3737374" y="1948756"/>
                  <a:pt x="3746243" y="1990638"/>
                </a:cubicBezTo>
                <a:cubicBezTo>
                  <a:pt x="3749199" y="2004927"/>
                  <a:pt x="3753634" y="2019709"/>
                  <a:pt x="3753634" y="2033998"/>
                </a:cubicBezTo>
                <a:cubicBezTo>
                  <a:pt x="3753634" y="2090170"/>
                  <a:pt x="3777778" y="2134516"/>
                  <a:pt x="3818675" y="2170978"/>
                </a:cubicBezTo>
                <a:cubicBezTo>
                  <a:pt x="3849717" y="2198571"/>
                  <a:pt x="3862035" y="2234541"/>
                  <a:pt x="3860064" y="2274945"/>
                </a:cubicBezTo>
                <a:cubicBezTo>
                  <a:pt x="3857601" y="2321754"/>
                  <a:pt x="3852180" y="2368071"/>
                  <a:pt x="3848239" y="2414388"/>
                </a:cubicBezTo>
                <a:cubicBezTo>
                  <a:pt x="3842326" y="2484848"/>
                  <a:pt x="3730968" y="2547918"/>
                  <a:pt x="3663957" y="2502587"/>
                </a:cubicBezTo>
                <a:cubicBezTo>
                  <a:pt x="3642277" y="2488298"/>
                  <a:pt x="3619611" y="2475487"/>
                  <a:pt x="3594481" y="2460212"/>
                </a:cubicBezTo>
                <a:cubicBezTo>
                  <a:pt x="3594481" y="2471052"/>
                  <a:pt x="3594974" y="2477950"/>
                  <a:pt x="3594481" y="2484848"/>
                </a:cubicBezTo>
                <a:cubicBezTo>
                  <a:pt x="3592018" y="2519832"/>
                  <a:pt x="3589554" y="2554816"/>
                  <a:pt x="3586598" y="2589801"/>
                </a:cubicBezTo>
                <a:cubicBezTo>
                  <a:pt x="3585612" y="2601133"/>
                  <a:pt x="3581671" y="2612466"/>
                  <a:pt x="3582656" y="2623799"/>
                </a:cubicBezTo>
                <a:cubicBezTo>
                  <a:pt x="3588076" y="2682434"/>
                  <a:pt x="3576250" y="2738606"/>
                  <a:pt x="3552107" y="2791328"/>
                </a:cubicBezTo>
                <a:cubicBezTo>
                  <a:pt x="3540774" y="2815964"/>
                  <a:pt x="3539295" y="2838137"/>
                  <a:pt x="3554570" y="2860310"/>
                </a:cubicBezTo>
                <a:cubicBezTo>
                  <a:pt x="3565410" y="2876078"/>
                  <a:pt x="3560483" y="2886918"/>
                  <a:pt x="3544716" y="2895787"/>
                </a:cubicBezTo>
                <a:cubicBezTo>
                  <a:pt x="3518601" y="2910076"/>
                  <a:pt x="3505790" y="2931264"/>
                  <a:pt x="3500862" y="2961813"/>
                </a:cubicBezTo>
                <a:cubicBezTo>
                  <a:pt x="3497413" y="2984479"/>
                  <a:pt x="3484109" y="3006159"/>
                  <a:pt x="3475240" y="3027839"/>
                </a:cubicBezTo>
                <a:cubicBezTo>
                  <a:pt x="3467357" y="3046563"/>
                  <a:pt x="3460458" y="3065780"/>
                  <a:pt x="3451589" y="3084503"/>
                </a:cubicBezTo>
                <a:cubicBezTo>
                  <a:pt x="3445184" y="3097807"/>
                  <a:pt x="3449618" y="3106676"/>
                  <a:pt x="3458980" y="3117024"/>
                </a:cubicBezTo>
                <a:cubicBezTo>
                  <a:pt x="3522050" y="3186992"/>
                  <a:pt x="3587583" y="3255482"/>
                  <a:pt x="3646711" y="3328899"/>
                </a:cubicBezTo>
                <a:cubicBezTo>
                  <a:pt x="3695984" y="3389997"/>
                  <a:pt x="3739345" y="3456024"/>
                  <a:pt x="3782212" y="3521557"/>
                </a:cubicBezTo>
                <a:cubicBezTo>
                  <a:pt x="3818675" y="3576743"/>
                  <a:pt x="3825080" y="3638827"/>
                  <a:pt x="3803893" y="3700912"/>
                </a:cubicBezTo>
                <a:cubicBezTo>
                  <a:pt x="3772358" y="3791574"/>
                  <a:pt x="3736388" y="3880759"/>
                  <a:pt x="3704854" y="3970929"/>
                </a:cubicBezTo>
                <a:cubicBezTo>
                  <a:pt x="3686129" y="4025129"/>
                  <a:pt x="3674304" y="4081794"/>
                  <a:pt x="3654102" y="4135009"/>
                </a:cubicBezTo>
                <a:cubicBezTo>
                  <a:pt x="3634393" y="4186745"/>
                  <a:pt x="3607292" y="4236019"/>
                  <a:pt x="3584134" y="4286770"/>
                </a:cubicBezTo>
                <a:cubicBezTo>
                  <a:pt x="3571323" y="4315349"/>
                  <a:pt x="3558512" y="4343927"/>
                  <a:pt x="3549643" y="4373491"/>
                </a:cubicBezTo>
                <a:cubicBezTo>
                  <a:pt x="3546194" y="4384331"/>
                  <a:pt x="3551121" y="4400591"/>
                  <a:pt x="3558019" y="4410939"/>
                </a:cubicBezTo>
                <a:cubicBezTo>
                  <a:pt x="3575265" y="4438039"/>
                  <a:pt x="3594974" y="4463168"/>
                  <a:pt x="3614191" y="4488790"/>
                </a:cubicBezTo>
                <a:cubicBezTo>
                  <a:pt x="3644247" y="4528209"/>
                  <a:pt x="3682188" y="4557280"/>
                  <a:pt x="3727519" y="4576497"/>
                </a:cubicBezTo>
                <a:cubicBezTo>
                  <a:pt x="3741808" y="4582409"/>
                  <a:pt x="3756098" y="4588815"/>
                  <a:pt x="3769894" y="4596206"/>
                </a:cubicBezTo>
                <a:cubicBezTo>
                  <a:pt x="3804385" y="4614437"/>
                  <a:pt x="3809313" y="4631190"/>
                  <a:pt x="3801922" y="4668638"/>
                </a:cubicBezTo>
                <a:cubicBezTo>
                  <a:pt x="3796994" y="4693274"/>
                  <a:pt x="3777285" y="4690810"/>
                  <a:pt x="3762996" y="4698694"/>
                </a:cubicBezTo>
                <a:cubicBezTo>
                  <a:pt x="3731954" y="4698694"/>
                  <a:pt x="3700419" y="4698694"/>
                  <a:pt x="3669377" y="4698694"/>
                </a:cubicBezTo>
                <a:cubicBezTo>
                  <a:pt x="3660508" y="4697216"/>
                  <a:pt x="3651638" y="4694260"/>
                  <a:pt x="3643262" y="4694260"/>
                </a:cubicBezTo>
                <a:cubicBezTo>
                  <a:pt x="3573787" y="4691303"/>
                  <a:pt x="3504312" y="4687362"/>
                  <a:pt x="3434343" y="4685883"/>
                </a:cubicBezTo>
                <a:cubicBezTo>
                  <a:pt x="3365361" y="4684405"/>
                  <a:pt x="3299335" y="4668638"/>
                  <a:pt x="3235772" y="4643016"/>
                </a:cubicBezTo>
                <a:cubicBezTo>
                  <a:pt x="3194876" y="4626755"/>
                  <a:pt x="3183050" y="4604090"/>
                  <a:pt x="3191919" y="4561222"/>
                </a:cubicBezTo>
                <a:cubicBezTo>
                  <a:pt x="3196846" y="4536585"/>
                  <a:pt x="3206701" y="4512934"/>
                  <a:pt x="3215570" y="4489283"/>
                </a:cubicBezTo>
                <a:cubicBezTo>
                  <a:pt x="3240700" y="4422764"/>
                  <a:pt x="3269278" y="4357231"/>
                  <a:pt x="3289973" y="4289234"/>
                </a:cubicBezTo>
                <a:cubicBezTo>
                  <a:pt x="3309189" y="4225671"/>
                  <a:pt x="3317566" y="4159153"/>
                  <a:pt x="3335304" y="4095097"/>
                </a:cubicBezTo>
                <a:cubicBezTo>
                  <a:pt x="3359448" y="4007391"/>
                  <a:pt x="3387041" y="3920670"/>
                  <a:pt x="3396403" y="3829022"/>
                </a:cubicBezTo>
                <a:cubicBezTo>
                  <a:pt x="3398374" y="3809313"/>
                  <a:pt x="3409707" y="3790589"/>
                  <a:pt x="3415127" y="3770880"/>
                </a:cubicBezTo>
                <a:cubicBezTo>
                  <a:pt x="3417590" y="3762010"/>
                  <a:pt x="3419069" y="3750677"/>
                  <a:pt x="3415620" y="3742301"/>
                </a:cubicBezTo>
                <a:cubicBezTo>
                  <a:pt x="3401330" y="3706332"/>
                  <a:pt x="3369796" y="3688593"/>
                  <a:pt x="3338261" y="3669870"/>
                </a:cubicBezTo>
                <a:cubicBezTo>
                  <a:pt x="3303277" y="3649175"/>
                  <a:pt x="3269771" y="3625524"/>
                  <a:pt x="3236265" y="3601872"/>
                </a:cubicBezTo>
                <a:cubicBezTo>
                  <a:pt x="3223454" y="3593003"/>
                  <a:pt x="3212121" y="3582163"/>
                  <a:pt x="3197832" y="3570338"/>
                </a:cubicBezTo>
                <a:cubicBezTo>
                  <a:pt x="3168268" y="3619611"/>
                  <a:pt x="3140675" y="3666913"/>
                  <a:pt x="3111604" y="3713230"/>
                </a:cubicBezTo>
                <a:cubicBezTo>
                  <a:pt x="3095836" y="3738852"/>
                  <a:pt x="3079576" y="3764967"/>
                  <a:pt x="3058881" y="3786154"/>
                </a:cubicBezTo>
                <a:cubicBezTo>
                  <a:pt x="3031289" y="3814733"/>
                  <a:pt x="2998275" y="3838384"/>
                  <a:pt x="2968712" y="3865484"/>
                </a:cubicBezTo>
                <a:cubicBezTo>
                  <a:pt x="2921409" y="3909830"/>
                  <a:pt x="2868687" y="3944814"/>
                  <a:pt x="2808081" y="3968465"/>
                </a:cubicBezTo>
                <a:cubicBezTo>
                  <a:pt x="2787879" y="3976349"/>
                  <a:pt x="2766691" y="3985711"/>
                  <a:pt x="2749446" y="3999507"/>
                </a:cubicBezTo>
                <a:cubicBezTo>
                  <a:pt x="2711013" y="4030057"/>
                  <a:pt x="2668145" y="4048780"/>
                  <a:pt x="2620350" y="4057157"/>
                </a:cubicBezTo>
                <a:cubicBezTo>
                  <a:pt x="2587830" y="4062577"/>
                  <a:pt x="2558266" y="4070461"/>
                  <a:pt x="2542498" y="4103966"/>
                </a:cubicBezTo>
                <a:cubicBezTo>
                  <a:pt x="2539542" y="4110865"/>
                  <a:pt x="2530673" y="4115299"/>
                  <a:pt x="2524267" y="4120227"/>
                </a:cubicBezTo>
                <a:cubicBezTo>
                  <a:pt x="2457748" y="4169993"/>
                  <a:pt x="2391229" y="4218773"/>
                  <a:pt x="2325203" y="4269524"/>
                </a:cubicBezTo>
                <a:cubicBezTo>
                  <a:pt x="2305001" y="4284799"/>
                  <a:pt x="2286770" y="4303031"/>
                  <a:pt x="2269525" y="4321261"/>
                </a:cubicBezTo>
                <a:cubicBezTo>
                  <a:pt x="2257699" y="4333580"/>
                  <a:pt x="2258684" y="4346391"/>
                  <a:pt x="2271003" y="4360187"/>
                </a:cubicBezTo>
                <a:cubicBezTo>
                  <a:pt x="2281843" y="4372013"/>
                  <a:pt x="2294654" y="4386795"/>
                  <a:pt x="2295639" y="4401084"/>
                </a:cubicBezTo>
                <a:cubicBezTo>
                  <a:pt x="2300074" y="4446908"/>
                  <a:pt x="2323725" y="4469574"/>
                  <a:pt x="2367086" y="4478443"/>
                </a:cubicBezTo>
                <a:cubicBezTo>
                  <a:pt x="2410939" y="4487805"/>
                  <a:pt x="2435083" y="4517862"/>
                  <a:pt x="2441981" y="4562208"/>
                </a:cubicBezTo>
                <a:cubicBezTo>
                  <a:pt x="2446908" y="4594235"/>
                  <a:pt x="2438039" y="4606553"/>
                  <a:pt x="2405026" y="4608032"/>
                </a:cubicBezTo>
                <a:cubicBezTo>
                  <a:pt x="2283814" y="4612959"/>
                  <a:pt x="2162109" y="4619364"/>
                  <a:pt x="2040897" y="4621828"/>
                </a:cubicBezTo>
                <a:cubicBezTo>
                  <a:pt x="1992609" y="4622814"/>
                  <a:pt x="1943829" y="4619857"/>
                  <a:pt x="1899975" y="4594235"/>
                </a:cubicBezTo>
                <a:cubicBezTo>
                  <a:pt x="1886179" y="4586352"/>
                  <a:pt x="1880266" y="4578468"/>
                  <a:pt x="1883715" y="4561222"/>
                </a:cubicBezTo>
                <a:cubicBezTo>
                  <a:pt x="1891599" y="4520818"/>
                  <a:pt x="1897512" y="4480414"/>
                  <a:pt x="1902439" y="4439517"/>
                </a:cubicBezTo>
                <a:cubicBezTo>
                  <a:pt x="1903917" y="4427199"/>
                  <a:pt x="1903917" y="4411924"/>
                  <a:pt x="1898005" y="4402070"/>
                </a:cubicBezTo>
                <a:cubicBezTo>
                  <a:pt x="1879773" y="4373491"/>
                  <a:pt x="1884208" y="4349840"/>
                  <a:pt x="1904410" y="4324711"/>
                </a:cubicBezTo>
                <a:cubicBezTo>
                  <a:pt x="1932003" y="4290712"/>
                  <a:pt x="1944814" y="4252279"/>
                  <a:pt x="1946292" y="4207440"/>
                </a:cubicBezTo>
                <a:cubicBezTo>
                  <a:pt x="1948756" y="4132545"/>
                  <a:pt x="1964523" y="4059128"/>
                  <a:pt x="1991624" y="3989160"/>
                </a:cubicBezTo>
                <a:cubicBezTo>
                  <a:pt x="1994087" y="3982262"/>
                  <a:pt x="1998029" y="3973885"/>
                  <a:pt x="1996058" y="3967972"/>
                </a:cubicBezTo>
                <a:cubicBezTo>
                  <a:pt x="1982754" y="3932496"/>
                  <a:pt x="1993595" y="3898004"/>
                  <a:pt x="2000986" y="3864006"/>
                </a:cubicBezTo>
                <a:cubicBezTo>
                  <a:pt x="2004435" y="3847253"/>
                  <a:pt x="2001971" y="3834935"/>
                  <a:pt x="1991624" y="3821138"/>
                </a:cubicBezTo>
                <a:cubicBezTo>
                  <a:pt x="1974871" y="3799458"/>
                  <a:pt x="1961567" y="3774821"/>
                  <a:pt x="1946785" y="3752156"/>
                </a:cubicBezTo>
                <a:cubicBezTo>
                  <a:pt x="1943829" y="3747721"/>
                  <a:pt x="1939394" y="3743286"/>
                  <a:pt x="1934467" y="3740330"/>
                </a:cubicBezTo>
                <a:cubicBezTo>
                  <a:pt x="1844789" y="3690564"/>
                  <a:pt x="1774329" y="3618625"/>
                  <a:pt x="1704853" y="3544223"/>
                </a:cubicBezTo>
                <a:cubicBezTo>
                  <a:pt x="1666420" y="3503326"/>
                  <a:pt x="1625031" y="3464893"/>
                  <a:pt x="1584134" y="3424489"/>
                </a:cubicBezTo>
                <a:cubicBezTo>
                  <a:pt x="1578714" y="3430894"/>
                  <a:pt x="1574279" y="3435329"/>
                  <a:pt x="1570338" y="3440256"/>
                </a:cubicBezTo>
                <a:cubicBezTo>
                  <a:pt x="1496428" y="3532397"/>
                  <a:pt x="1423011" y="3625031"/>
                  <a:pt x="1348115" y="3716679"/>
                </a:cubicBezTo>
                <a:cubicBezTo>
                  <a:pt x="1329391" y="3739345"/>
                  <a:pt x="1308697" y="3760532"/>
                  <a:pt x="1286524" y="3779749"/>
                </a:cubicBezTo>
                <a:cubicBezTo>
                  <a:pt x="1257945" y="3804385"/>
                  <a:pt x="1236758" y="3832964"/>
                  <a:pt x="1219512" y="3866469"/>
                </a:cubicBezTo>
                <a:cubicBezTo>
                  <a:pt x="1205716" y="3892584"/>
                  <a:pt x="1187485" y="3919684"/>
                  <a:pt x="1164326" y="3936930"/>
                </a:cubicBezTo>
                <a:cubicBezTo>
                  <a:pt x="1121951" y="3967972"/>
                  <a:pt x="1085982" y="4003942"/>
                  <a:pt x="1053954" y="4044346"/>
                </a:cubicBezTo>
                <a:cubicBezTo>
                  <a:pt x="1048041" y="4052230"/>
                  <a:pt x="1040650" y="4059128"/>
                  <a:pt x="1033752" y="4066026"/>
                </a:cubicBezTo>
                <a:cubicBezTo>
                  <a:pt x="993841" y="4108401"/>
                  <a:pt x="945553" y="4131067"/>
                  <a:pt x="886918" y="4127618"/>
                </a:cubicBezTo>
                <a:cubicBezTo>
                  <a:pt x="872629" y="4126632"/>
                  <a:pt x="864745" y="4132052"/>
                  <a:pt x="857354" y="4143385"/>
                </a:cubicBezTo>
                <a:cubicBezTo>
                  <a:pt x="814979" y="4206948"/>
                  <a:pt x="771619" y="4269524"/>
                  <a:pt x="728751" y="4332594"/>
                </a:cubicBezTo>
                <a:cubicBezTo>
                  <a:pt x="726287" y="4336536"/>
                  <a:pt x="724809" y="4341464"/>
                  <a:pt x="722345" y="4345405"/>
                </a:cubicBezTo>
                <a:cubicBezTo>
                  <a:pt x="713969" y="4359202"/>
                  <a:pt x="704114" y="4372998"/>
                  <a:pt x="696231" y="4387288"/>
                </a:cubicBezTo>
                <a:cubicBezTo>
                  <a:pt x="687854" y="4402562"/>
                  <a:pt x="677014" y="4417344"/>
                  <a:pt x="674058" y="4433605"/>
                </a:cubicBezTo>
                <a:cubicBezTo>
                  <a:pt x="671101" y="4450850"/>
                  <a:pt x="671594" y="4467110"/>
                  <a:pt x="656812" y="4479429"/>
                </a:cubicBezTo>
                <a:cubicBezTo>
                  <a:pt x="653363" y="4482385"/>
                  <a:pt x="653363" y="4492732"/>
                  <a:pt x="654841" y="4499138"/>
                </a:cubicBezTo>
                <a:cubicBezTo>
                  <a:pt x="669130" y="4551860"/>
                  <a:pt x="647943" y="4590293"/>
                  <a:pt x="595713" y="4607046"/>
                </a:cubicBezTo>
                <a:cubicBezTo>
                  <a:pt x="546933" y="4622321"/>
                  <a:pt x="498152" y="4618379"/>
                  <a:pt x="450357" y="4603597"/>
                </a:cubicBezTo>
                <a:cubicBezTo>
                  <a:pt x="442966" y="4601626"/>
                  <a:pt x="434590" y="4589308"/>
                  <a:pt x="434590" y="4581424"/>
                </a:cubicBezTo>
                <a:cubicBezTo>
                  <a:pt x="432619" y="4533136"/>
                  <a:pt x="431633" y="4484356"/>
                  <a:pt x="431633" y="4436068"/>
                </a:cubicBezTo>
                <a:cubicBezTo>
                  <a:pt x="432126" y="4358709"/>
                  <a:pt x="452328" y="4287263"/>
                  <a:pt x="492732" y="4221237"/>
                </a:cubicBezTo>
                <a:cubicBezTo>
                  <a:pt x="534122" y="4154225"/>
                  <a:pt x="574033" y="4086228"/>
                  <a:pt x="615423" y="4019216"/>
                </a:cubicBezTo>
                <a:cubicBezTo>
                  <a:pt x="623799" y="4005420"/>
                  <a:pt x="636117" y="3994087"/>
                  <a:pt x="645479" y="3980783"/>
                </a:cubicBezTo>
                <a:cubicBezTo>
                  <a:pt x="651885" y="3972407"/>
                  <a:pt x="659768" y="3962552"/>
                  <a:pt x="660754" y="3953191"/>
                </a:cubicBezTo>
                <a:cubicBezTo>
                  <a:pt x="664203" y="3904903"/>
                  <a:pt x="686869" y="3867948"/>
                  <a:pt x="721853" y="3836413"/>
                </a:cubicBezTo>
                <a:cubicBezTo>
                  <a:pt x="745011" y="3815718"/>
                  <a:pt x="766691" y="3793545"/>
                  <a:pt x="787386" y="3769894"/>
                </a:cubicBezTo>
                <a:cubicBezTo>
                  <a:pt x="823356" y="3728504"/>
                  <a:pt x="858339" y="3686130"/>
                  <a:pt x="893816" y="3644247"/>
                </a:cubicBezTo>
                <a:cubicBezTo>
                  <a:pt x="882976" y="3642769"/>
                  <a:pt x="871151" y="3644740"/>
                  <a:pt x="861789" y="3650160"/>
                </a:cubicBezTo>
                <a:cubicBezTo>
                  <a:pt x="593250" y="3811776"/>
                  <a:pt x="317320" y="3960582"/>
                  <a:pt x="34984" y="4097561"/>
                </a:cubicBezTo>
                <a:cubicBezTo>
                  <a:pt x="27593" y="4101503"/>
                  <a:pt x="19217" y="4103966"/>
                  <a:pt x="9855" y="4107416"/>
                </a:cubicBezTo>
                <a:cubicBezTo>
                  <a:pt x="7884" y="4063562"/>
                  <a:pt x="3942" y="4019709"/>
                  <a:pt x="0" y="3975856"/>
                </a:cubicBezTo>
                <a:cubicBezTo>
                  <a:pt x="0" y="3961074"/>
                  <a:pt x="0" y="3946292"/>
                  <a:pt x="0" y="3931510"/>
                </a:cubicBezTo>
                <a:cubicBezTo>
                  <a:pt x="77359" y="3892092"/>
                  <a:pt x="155211" y="3854151"/>
                  <a:pt x="232077" y="3813747"/>
                </a:cubicBezTo>
                <a:cubicBezTo>
                  <a:pt x="482878" y="3682188"/>
                  <a:pt x="715940" y="3522542"/>
                  <a:pt x="953437" y="3369796"/>
                </a:cubicBezTo>
                <a:cubicBezTo>
                  <a:pt x="976595" y="3355014"/>
                  <a:pt x="994334" y="3330870"/>
                  <a:pt x="1014043" y="3310175"/>
                </a:cubicBezTo>
                <a:cubicBezTo>
                  <a:pt x="1017492" y="3306726"/>
                  <a:pt x="1020941" y="3299335"/>
                  <a:pt x="1019463" y="3294900"/>
                </a:cubicBezTo>
                <a:cubicBezTo>
                  <a:pt x="1012072" y="3266814"/>
                  <a:pt x="1026361" y="3245627"/>
                  <a:pt x="1039665" y="3223947"/>
                </a:cubicBezTo>
                <a:cubicBezTo>
                  <a:pt x="1064302" y="3182557"/>
                  <a:pt x="1090416" y="3141661"/>
                  <a:pt x="1114560" y="3099778"/>
                </a:cubicBezTo>
                <a:cubicBezTo>
                  <a:pt x="1118502" y="3092880"/>
                  <a:pt x="1119980" y="3080069"/>
                  <a:pt x="1116531" y="3073171"/>
                </a:cubicBezTo>
                <a:cubicBezTo>
                  <a:pt x="1103227" y="3045085"/>
                  <a:pt x="1103720" y="3016999"/>
                  <a:pt x="1112097" y="2988914"/>
                </a:cubicBezTo>
                <a:cubicBezTo>
                  <a:pt x="1127371" y="2938162"/>
                  <a:pt x="1141661" y="2885932"/>
                  <a:pt x="1162848" y="2837645"/>
                </a:cubicBezTo>
                <a:cubicBezTo>
                  <a:pt x="1175659" y="2807588"/>
                  <a:pt x="1200788" y="2783444"/>
                  <a:pt x="1220005" y="2756837"/>
                </a:cubicBezTo>
                <a:cubicBezTo>
                  <a:pt x="1220005" y="2739098"/>
                  <a:pt x="1220005" y="2719882"/>
                  <a:pt x="1220005" y="2698202"/>
                </a:cubicBezTo>
                <a:cubicBezTo>
                  <a:pt x="1183543" y="2695245"/>
                  <a:pt x="1170239" y="2666667"/>
                  <a:pt x="1171717" y="2633654"/>
                </a:cubicBezTo>
                <a:cubicBezTo>
                  <a:pt x="1174181" y="2578960"/>
                  <a:pt x="1177630" y="2523774"/>
                  <a:pt x="1187485" y="2470067"/>
                </a:cubicBezTo>
                <a:cubicBezTo>
                  <a:pt x="1207687" y="2360680"/>
                  <a:pt x="1242178" y="2255728"/>
                  <a:pt x="1286031" y="2153733"/>
                </a:cubicBezTo>
                <a:cubicBezTo>
                  <a:pt x="1345652" y="2014782"/>
                  <a:pt x="1439271" y="1906381"/>
                  <a:pt x="1571816" y="1831978"/>
                </a:cubicBezTo>
                <a:cubicBezTo>
                  <a:pt x="1590540" y="1821631"/>
                  <a:pt x="1608278" y="1809313"/>
                  <a:pt x="1627494" y="1800936"/>
                </a:cubicBezTo>
                <a:cubicBezTo>
                  <a:pt x="1672826" y="1781227"/>
                  <a:pt x="1700419" y="1751663"/>
                  <a:pt x="1687608" y="1696477"/>
                </a:cubicBezTo>
                <a:cubicBezTo>
                  <a:pt x="1674797" y="1700419"/>
                  <a:pt x="1660508" y="1705839"/>
                  <a:pt x="1646218" y="1709288"/>
                </a:cubicBezTo>
                <a:cubicBezTo>
                  <a:pt x="1632915" y="1712737"/>
                  <a:pt x="1618625" y="1715693"/>
                  <a:pt x="1605321" y="1716186"/>
                </a:cubicBezTo>
                <a:cubicBezTo>
                  <a:pt x="1573787" y="1717172"/>
                  <a:pt x="1558512" y="1691057"/>
                  <a:pt x="1572801" y="1662478"/>
                </a:cubicBezTo>
                <a:cubicBezTo>
                  <a:pt x="1576250" y="1655087"/>
                  <a:pt x="1582656" y="1649175"/>
                  <a:pt x="1584627" y="1641291"/>
                </a:cubicBezTo>
                <a:cubicBezTo>
                  <a:pt x="1589061" y="1623060"/>
                  <a:pt x="1592018" y="1604336"/>
                  <a:pt x="1595467" y="1588076"/>
                </a:cubicBezTo>
                <a:cubicBezTo>
                  <a:pt x="1586105" y="1582656"/>
                  <a:pt x="1573294" y="1579207"/>
                  <a:pt x="1571816" y="1573294"/>
                </a:cubicBezTo>
                <a:cubicBezTo>
                  <a:pt x="1567381" y="1554570"/>
                  <a:pt x="1566888" y="1534368"/>
                  <a:pt x="1565410" y="1515152"/>
                </a:cubicBezTo>
                <a:cubicBezTo>
                  <a:pt x="1565410" y="1513181"/>
                  <a:pt x="1569845" y="1509731"/>
                  <a:pt x="1572801" y="1509239"/>
                </a:cubicBezTo>
                <a:cubicBezTo>
                  <a:pt x="1600887" y="1507761"/>
                  <a:pt x="1596945" y="1486080"/>
                  <a:pt x="1601872" y="1467356"/>
                </a:cubicBezTo>
                <a:cubicBezTo>
                  <a:pt x="1610249" y="1434343"/>
                  <a:pt x="1618133" y="1398867"/>
                  <a:pt x="1636856" y="1371766"/>
                </a:cubicBezTo>
                <a:cubicBezTo>
                  <a:pt x="1743779" y="1217049"/>
                  <a:pt x="1952698" y="1196847"/>
                  <a:pt x="2086721" y="1329391"/>
                </a:cubicBezTo>
                <a:cubicBezTo>
                  <a:pt x="2124661" y="1366839"/>
                  <a:pt x="2153733" y="1414141"/>
                  <a:pt x="2186746" y="1457009"/>
                </a:cubicBezTo>
                <a:cubicBezTo>
                  <a:pt x="2204484" y="1479675"/>
                  <a:pt x="2221730" y="1502833"/>
                  <a:pt x="2240453" y="1524513"/>
                </a:cubicBezTo>
                <a:cubicBezTo>
                  <a:pt x="2253757" y="1540281"/>
                  <a:pt x="2247844" y="1551121"/>
                  <a:pt x="2232077" y="1556048"/>
                </a:cubicBezTo>
                <a:cubicBezTo>
                  <a:pt x="2201527" y="1565410"/>
                  <a:pt x="2170485" y="1572309"/>
                  <a:pt x="2138951" y="1579207"/>
                </a:cubicBezTo>
                <a:cubicBezTo>
                  <a:pt x="2108894" y="1586105"/>
                  <a:pt x="2098546" y="1604336"/>
                  <a:pt x="2110865" y="1632422"/>
                </a:cubicBezTo>
                <a:cubicBezTo>
                  <a:pt x="2115299" y="1642769"/>
                  <a:pt x="2121212" y="1653117"/>
                  <a:pt x="2127125" y="1662971"/>
                </a:cubicBezTo>
                <a:cubicBezTo>
                  <a:pt x="2148312" y="1699926"/>
                  <a:pt x="2145356" y="1706332"/>
                  <a:pt x="2109879" y="1715201"/>
                </a:cubicBezTo>
                <a:cubicBezTo>
                  <a:pt x="2105445" y="1729490"/>
                  <a:pt x="2100517" y="1741316"/>
                  <a:pt x="2098054" y="1753634"/>
                </a:cubicBezTo>
                <a:cubicBezTo>
                  <a:pt x="2094112" y="1775314"/>
                  <a:pt x="2089185" y="1797487"/>
                  <a:pt x="2090663" y="1818675"/>
                </a:cubicBezTo>
                <a:cubicBezTo>
                  <a:pt x="2092141" y="1842326"/>
                  <a:pt x="2088692" y="1858586"/>
                  <a:pt x="2064055" y="1866962"/>
                </a:cubicBezTo>
                <a:cubicBezTo>
                  <a:pt x="2058142" y="1868933"/>
                  <a:pt x="2055186" y="1877802"/>
                  <a:pt x="2049766" y="1882237"/>
                </a:cubicBezTo>
                <a:cubicBezTo>
                  <a:pt x="2037448" y="1891599"/>
                  <a:pt x="2025129" y="1902439"/>
                  <a:pt x="2010840" y="1908352"/>
                </a:cubicBezTo>
                <a:cubicBezTo>
                  <a:pt x="1996551" y="1914265"/>
                  <a:pt x="1980291" y="1914757"/>
                  <a:pt x="1965016" y="1917714"/>
                </a:cubicBezTo>
                <a:cubicBezTo>
                  <a:pt x="1965016" y="1920670"/>
                  <a:pt x="1965016" y="1923134"/>
                  <a:pt x="1965016" y="1926090"/>
                </a:cubicBezTo>
                <a:cubicBezTo>
                  <a:pt x="1973392" y="1933481"/>
                  <a:pt x="1981769" y="1940872"/>
                  <a:pt x="1990638" y="1947770"/>
                </a:cubicBezTo>
                <a:cubicBezTo>
                  <a:pt x="2066519" y="2006898"/>
                  <a:pt x="2104459" y="2085243"/>
                  <a:pt x="2103474" y="2180340"/>
                </a:cubicBezTo>
                <a:cubicBezTo>
                  <a:pt x="2102488" y="2269032"/>
                  <a:pt x="2096576" y="2357231"/>
                  <a:pt x="2092634" y="2445923"/>
                </a:cubicBezTo>
                <a:cubicBezTo>
                  <a:pt x="2092141" y="2457748"/>
                  <a:pt x="2091155" y="2470067"/>
                  <a:pt x="2090170" y="2485341"/>
                </a:cubicBezTo>
                <a:cubicBezTo>
                  <a:pt x="2144863" y="2480907"/>
                  <a:pt x="2197093" y="2476965"/>
                  <a:pt x="2248830" y="2472530"/>
                </a:cubicBezTo>
                <a:cubicBezTo>
                  <a:pt x="2273466" y="2470559"/>
                  <a:pt x="2297610" y="2466617"/>
                  <a:pt x="2322247" y="2464646"/>
                </a:cubicBezTo>
                <a:cubicBezTo>
                  <a:pt x="2369549" y="2460705"/>
                  <a:pt x="2417344" y="2458241"/>
                  <a:pt x="2454299" y="2421779"/>
                </a:cubicBezTo>
                <a:cubicBezTo>
                  <a:pt x="2460212" y="2415866"/>
                  <a:pt x="2470067" y="2412910"/>
                  <a:pt x="2477950" y="2408968"/>
                </a:cubicBezTo>
                <a:cubicBezTo>
                  <a:pt x="2510471" y="2395171"/>
                  <a:pt x="2542991" y="2387288"/>
                  <a:pt x="2569598" y="2421779"/>
                </a:cubicBezTo>
                <a:cubicBezTo>
                  <a:pt x="2631683" y="2378911"/>
                  <a:pt x="2692782" y="2337029"/>
                  <a:pt x="2752895" y="2294161"/>
                </a:cubicBezTo>
                <a:cubicBezTo>
                  <a:pt x="2757822" y="2290712"/>
                  <a:pt x="2761271" y="2279872"/>
                  <a:pt x="2760286" y="2273466"/>
                </a:cubicBezTo>
                <a:cubicBezTo>
                  <a:pt x="2748460" y="2210397"/>
                  <a:pt x="2758808" y="2149791"/>
                  <a:pt x="2777532" y="2089185"/>
                </a:cubicBezTo>
                <a:cubicBezTo>
                  <a:pt x="2787386" y="2058142"/>
                  <a:pt x="2789357" y="2024637"/>
                  <a:pt x="2794284" y="1992116"/>
                </a:cubicBezTo>
                <a:cubicBezTo>
                  <a:pt x="2806603" y="1908352"/>
                  <a:pt x="2851934" y="1849224"/>
                  <a:pt x="2927815" y="1812762"/>
                </a:cubicBezTo>
                <a:cubicBezTo>
                  <a:pt x="2940626" y="1806849"/>
                  <a:pt x="2953437" y="1796994"/>
                  <a:pt x="2960828" y="1785661"/>
                </a:cubicBezTo>
                <a:cubicBezTo>
                  <a:pt x="2967726" y="1775314"/>
                  <a:pt x="2967726" y="1760039"/>
                  <a:pt x="2971668" y="1742301"/>
                </a:cubicBezTo>
                <a:cubicBezTo>
                  <a:pt x="2951959" y="1747228"/>
                  <a:pt x="2940133" y="1752156"/>
                  <a:pt x="2928307" y="1752156"/>
                </a:cubicBezTo>
                <a:cubicBezTo>
                  <a:pt x="2919438" y="1752156"/>
                  <a:pt x="2908598" y="1747721"/>
                  <a:pt x="2903178" y="1741316"/>
                </a:cubicBezTo>
                <a:cubicBezTo>
                  <a:pt x="2898744" y="1736388"/>
                  <a:pt x="2898251" y="1720128"/>
                  <a:pt x="2902193" y="1717172"/>
                </a:cubicBezTo>
                <a:cubicBezTo>
                  <a:pt x="2929293" y="1696970"/>
                  <a:pt x="2915497" y="1674304"/>
                  <a:pt x="2908598" y="1651638"/>
                </a:cubicBezTo>
                <a:cubicBezTo>
                  <a:pt x="2907613" y="1648682"/>
                  <a:pt x="2906627" y="1645726"/>
                  <a:pt x="2906135" y="1643262"/>
                </a:cubicBezTo>
                <a:cubicBezTo>
                  <a:pt x="2895294" y="1640305"/>
                  <a:pt x="2883469" y="1640305"/>
                  <a:pt x="2876571" y="1633900"/>
                </a:cubicBezTo>
                <a:cubicBezTo>
                  <a:pt x="2855383" y="1615669"/>
                  <a:pt x="2855383" y="1603843"/>
                  <a:pt x="2876571" y="1584627"/>
                </a:cubicBezTo>
                <a:cubicBezTo>
                  <a:pt x="2888396" y="1573787"/>
                  <a:pt x="2890860" y="1562454"/>
                  <a:pt x="2887903" y="1547672"/>
                </a:cubicBezTo>
                <a:cubicBezTo>
                  <a:pt x="2864745" y="1424489"/>
                  <a:pt x="2912047" y="1332841"/>
                  <a:pt x="3015029" y="1267307"/>
                </a:cubicBezTo>
                <a:cubicBezTo>
                  <a:pt x="3118009" y="1201774"/>
                  <a:pt x="3222469" y="1201281"/>
                  <a:pt x="3325450" y="1266322"/>
                </a:cubicBezTo>
                <a:cubicBezTo>
                  <a:pt x="3358463" y="1287016"/>
                  <a:pt x="3386548" y="1316088"/>
                  <a:pt x="3416605" y="1340724"/>
                </a:cubicBezTo>
                <a:cubicBezTo>
                  <a:pt x="3430402" y="1352057"/>
                  <a:pt x="3445184" y="1361912"/>
                  <a:pt x="3458487" y="1373737"/>
                </a:cubicBezTo>
                <a:cubicBezTo>
                  <a:pt x="3463907" y="1378172"/>
                  <a:pt x="3466864" y="1385563"/>
                  <a:pt x="3471298" y="1390490"/>
                </a:cubicBezTo>
                <a:cubicBezTo>
                  <a:pt x="3477704" y="1397881"/>
                  <a:pt x="3483617" y="1406258"/>
                  <a:pt x="3491500" y="1410692"/>
                </a:cubicBezTo>
                <a:cubicBezTo>
                  <a:pt x="3510717" y="1421040"/>
                  <a:pt x="3513673" y="1430894"/>
                  <a:pt x="3494949" y="1442227"/>
                </a:cubicBezTo>
                <a:cubicBezTo>
                  <a:pt x="3468342" y="1457995"/>
                  <a:pt x="3439763" y="1470806"/>
                  <a:pt x="3412171" y="1485095"/>
                </a:cubicBezTo>
                <a:cubicBezTo>
                  <a:pt x="3405765" y="1488544"/>
                  <a:pt x="3398867" y="1491500"/>
                  <a:pt x="3387041" y="1496920"/>
                </a:cubicBezTo>
                <a:cubicBezTo>
                  <a:pt x="3400838" y="1517615"/>
                  <a:pt x="3413156" y="1537324"/>
                  <a:pt x="3426952" y="1556048"/>
                </a:cubicBezTo>
                <a:cubicBezTo>
                  <a:pt x="3448140" y="1584134"/>
                  <a:pt x="3448140" y="1584134"/>
                  <a:pt x="3426460" y="1612712"/>
                </a:cubicBezTo>
                <a:cubicBezTo>
                  <a:pt x="3421040" y="1620103"/>
                  <a:pt x="3425967" y="1634885"/>
                  <a:pt x="3420547" y="1642276"/>
                </a:cubicBezTo>
                <a:cubicBezTo>
                  <a:pt x="3409214" y="1658044"/>
                  <a:pt x="3409707" y="1673319"/>
                  <a:pt x="3414634" y="1689579"/>
                </a:cubicBezTo>
                <a:cubicBezTo>
                  <a:pt x="3418083" y="1700419"/>
                  <a:pt x="3424981" y="1710766"/>
                  <a:pt x="3426460" y="1722099"/>
                </a:cubicBezTo>
                <a:cubicBezTo>
                  <a:pt x="3430402" y="1746736"/>
                  <a:pt x="3440256" y="1774329"/>
                  <a:pt x="3433358" y="1796502"/>
                </a:cubicBezTo>
                <a:cubicBezTo>
                  <a:pt x="3425474" y="1822124"/>
                  <a:pt x="3396896" y="1828529"/>
                  <a:pt x="3368810" y="1823602"/>
                </a:cubicBezTo>
                <a:cubicBezTo>
                  <a:pt x="3361419" y="1822124"/>
                  <a:pt x="3353043" y="1825080"/>
                  <a:pt x="3342695" y="1826558"/>
                </a:cubicBezTo>
                <a:cubicBezTo>
                  <a:pt x="3370288" y="1862528"/>
                  <a:pt x="3418083" y="1873861"/>
                  <a:pt x="3450604" y="1853166"/>
                </a:cubicBezTo>
                <a:cubicBezTo>
                  <a:pt x="3469820" y="1840848"/>
                  <a:pt x="3495442" y="1837398"/>
                  <a:pt x="3503819" y="1807342"/>
                </a:cubicBezTo>
                <a:cubicBezTo>
                  <a:pt x="3506775" y="1796502"/>
                  <a:pt x="3534368" y="1788618"/>
                  <a:pt x="3551121" y="1787632"/>
                </a:cubicBezTo>
                <a:cubicBezTo>
                  <a:pt x="3564918" y="1787140"/>
                  <a:pt x="3569352" y="1784183"/>
                  <a:pt x="3573787" y="1772850"/>
                </a:cubicBezTo>
                <a:cubicBezTo>
                  <a:pt x="3576743" y="1764474"/>
                  <a:pt x="3581671" y="1756098"/>
                  <a:pt x="3588076" y="1750185"/>
                </a:cubicBezTo>
                <a:cubicBezTo>
                  <a:pt x="3617147" y="1723577"/>
                  <a:pt x="3647204" y="1697462"/>
                  <a:pt x="3676768" y="1671348"/>
                </a:cubicBezTo>
                <a:cubicBezTo>
                  <a:pt x="3678739" y="1669869"/>
                  <a:pt x="3681202" y="1667406"/>
                  <a:pt x="3680710" y="1665435"/>
                </a:cubicBezTo>
                <a:cubicBezTo>
                  <a:pt x="3674304" y="1637349"/>
                  <a:pt x="3696477" y="1627494"/>
                  <a:pt x="3714708" y="1623553"/>
                </a:cubicBezTo>
                <a:cubicBezTo>
                  <a:pt x="3732446" y="1620103"/>
                  <a:pt x="3752156" y="1627002"/>
                  <a:pt x="3771372" y="1629465"/>
                </a:cubicBezTo>
                <a:cubicBezTo>
                  <a:pt x="3771372" y="1632422"/>
                  <a:pt x="3771865" y="1635378"/>
                  <a:pt x="3771865" y="1638827"/>
                </a:cubicBezTo>
                <a:cubicBezTo>
                  <a:pt x="4279872" y="1262380"/>
                  <a:pt x="4787879" y="885440"/>
                  <a:pt x="5295886" y="508992"/>
                </a:cubicBezTo>
                <a:cubicBezTo>
                  <a:pt x="5298350" y="512441"/>
                  <a:pt x="5300813" y="515398"/>
                  <a:pt x="5303277" y="518847"/>
                </a:cubicBezTo>
                <a:cubicBezTo>
                  <a:pt x="4831732" y="868687"/>
                  <a:pt x="4360187" y="1218527"/>
                  <a:pt x="3888643" y="1568367"/>
                </a:cubicBezTo>
                <a:cubicBezTo>
                  <a:pt x="3889628" y="1569845"/>
                  <a:pt x="3890613" y="1570830"/>
                  <a:pt x="3891599" y="1572309"/>
                </a:cubicBezTo>
                <a:cubicBezTo>
                  <a:pt x="3898004" y="1568367"/>
                  <a:pt x="3904903" y="1564425"/>
                  <a:pt x="3911308" y="1559990"/>
                </a:cubicBezTo>
                <a:cubicBezTo>
                  <a:pt x="4659276" y="1044100"/>
                  <a:pt x="5407736" y="528702"/>
                  <a:pt x="6155704" y="12811"/>
                </a:cubicBezTo>
                <a:cubicBezTo>
                  <a:pt x="6161124" y="9362"/>
                  <a:pt x="6165065" y="4435"/>
                  <a:pt x="6169992" y="0"/>
                </a:cubicBezTo>
                <a:cubicBezTo>
                  <a:pt x="6173442" y="0"/>
                  <a:pt x="6176398" y="0"/>
                  <a:pt x="6179847" y="0"/>
                </a:cubicBezTo>
                <a:cubicBezTo>
                  <a:pt x="6172456" y="8376"/>
                  <a:pt x="6167036" y="19217"/>
                  <a:pt x="6158167" y="25622"/>
                </a:cubicBezTo>
                <a:cubicBezTo>
                  <a:pt x="5377679" y="564178"/>
                  <a:pt x="4597192" y="1102242"/>
                  <a:pt x="3816704" y="1640305"/>
                </a:cubicBezTo>
                <a:cubicBezTo>
                  <a:pt x="3808327" y="1646218"/>
                  <a:pt x="3799458" y="1652131"/>
                  <a:pt x="3789603" y="1659522"/>
                </a:cubicBezTo>
                <a:cubicBezTo>
                  <a:pt x="3794531" y="1665435"/>
                  <a:pt x="3797980" y="1669377"/>
                  <a:pt x="3801429" y="1673811"/>
                </a:cubicBezTo>
                <a:cubicBezTo>
                  <a:pt x="3804878" y="1678246"/>
                  <a:pt x="3807834" y="1683173"/>
                  <a:pt x="3811284" y="1688593"/>
                </a:cubicBezTo>
                <a:cubicBezTo>
                  <a:pt x="4103967" y="1484109"/>
                  <a:pt x="4393200" y="1282089"/>
                  <a:pt x="4682434" y="1080069"/>
                </a:cubicBezTo>
                <a:cubicBezTo>
                  <a:pt x="4684898" y="1083518"/>
                  <a:pt x="4686869" y="1086475"/>
                  <a:pt x="4689333" y="1089924"/>
                </a:cubicBezTo>
                <a:cubicBezTo>
                  <a:pt x="4400099" y="1291944"/>
                  <a:pt x="4111358" y="1493964"/>
                  <a:pt x="3821631" y="1696477"/>
                </a:cubicBezTo>
                <a:cubicBezTo>
                  <a:pt x="3834442" y="1714215"/>
                  <a:pt x="3845775" y="1729983"/>
                  <a:pt x="3858586" y="1747228"/>
                </a:cubicBezTo>
                <a:cubicBezTo>
                  <a:pt x="3866962" y="1741808"/>
                  <a:pt x="3874353" y="1737374"/>
                  <a:pt x="3881744" y="1732446"/>
                </a:cubicBezTo>
                <a:cubicBezTo>
                  <a:pt x="4378911" y="1406750"/>
                  <a:pt x="4876078" y="1081547"/>
                  <a:pt x="5373245" y="755851"/>
                </a:cubicBezTo>
                <a:cubicBezTo>
                  <a:pt x="5671840" y="560237"/>
                  <a:pt x="5970436" y="364622"/>
                  <a:pt x="6269525" y="169500"/>
                </a:cubicBezTo>
                <a:cubicBezTo>
                  <a:pt x="6280857" y="162109"/>
                  <a:pt x="6295147" y="158167"/>
                  <a:pt x="6307957" y="152747"/>
                </a:cubicBezTo>
                <a:cubicBezTo>
                  <a:pt x="6306972" y="153732"/>
                  <a:pt x="6306972" y="155703"/>
                  <a:pt x="6306972" y="157182"/>
                </a:cubicBezTo>
                <a:close/>
                <a:moveTo>
                  <a:pt x="1942843" y="2975117"/>
                </a:moveTo>
                <a:cubicBezTo>
                  <a:pt x="1953683" y="2992855"/>
                  <a:pt x="1959596" y="3010101"/>
                  <a:pt x="1971914" y="3020941"/>
                </a:cubicBezTo>
                <a:cubicBezTo>
                  <a:pt x="2012318" y="3056418"/>
                  <a:pt x="2045331" y="3101256"/>
                  <a:pt x="2099039" y="3118995"/>
                </a:cubicBezTo>
                <a:cubicBezTo>
                  <a:pt x="2109387" y="3122444"/>
                  <a:pt x="2117270" y="3132299"/>
                  <a:pt x="2126632" y="3139197"/>
                </a:cubicBezTo>
                <a:cubicBezTo>
                  <a:pt x="2140429" y="3149052"/>
                  <a:pt x="2154718" y="3157921"/>
                  <a:pt x="2140429" y="3178123"/>
                </a:cubicBezTo>
                <a:cubicBezTo>
                  <a:pt x="2138951" y="3180586"/>
                  <a:pt x="2142892" y="3187977"/>
                  <a:pt x="2145849" y="3191919"/>
                </a:cubicBezTo>
                <a:cubicBezTo>
                  <a:pt x="2151269" y="3199310"/>
                  <a:pt x="2158660" y="3204730"/>
                  <a:pt x="2163587" y="3212614"/>
                </a:cubicBezTo>
                <a:cubicBezTo>
                  <a:pt x="2233555" y="3320522"/>
                  <a:pt x="2304509" y="3427938"/>
                  <a:pt x="2373491" y="3536832"/>
                </a:cubicBezTo>
                <a:cubicBezTo>
                  <a:pt x="2406504" y="3589554"/>
                  <a:pt x="2411431" y="3650653"/>
                  <a:pt x="2405519" y="3710273"/>
                </a:cubicBezTo>
                <a:cubicBezTo>
                  <a:pt x="2400099" y="3762996"/>
                  <a:pt x="2386795" y="3814733"/>
                  <a:pt x="2376940" y="3866962"/>
                </a:cubicBezTo>
                <a:cubicBezTo>
                  <a:pt x="2376940" y="3866962"/>
                  <a:pt x="2377926" y="3867455"/>
                  <a:pt x="2378418" y="3866962"/>
                </a:cubicBezTo>
                <a:cubicBezTo>
                  <a:pt x="2381867" y="3863513"/>
                  <a:pt x="2385809" y="3860557"/>
                  <a:pt x="2389258" y="3857108"/>
                </a:cubicBezTo>
                <a:cubicBezTo>
                  <a:pt x="2456270" y="3791574"/>
                  <a:pt x="2523282" y="3726041"/>
                  <a:pt x="2617394" y="3699926"/>
                </a:cubicBezTo>
                <a:cubicBezTo>
                  <a:pt x="2625277" y="3697955"/>
                  <a:pt x="2632668" y="3688100"/>
                  <a:pt x="2636610" y="3680217"/>
                </a:cubicBezTo>
                <a:cubicBezTo>
                  <a:pt x="2656319" y="3639320"/>
                  <a:pt x="2680956" y="3604829"/>
                  <a:pt x="2721360" y="3580685"/>
                </a:cubicBezTo>
                <a:cubicBezTo>
                  <a:pt x="2734664" y="3572801"/>
                  <a:pt x="2742055" y="3552599"/>
                  <a:pt x="2748953" y="3536832"/>
                </a:cubicBezTo>
                <a:cubicBezTo>
                  <a:pt x="2764228" y="3500862"/>
                  <a:pt x="2775068" y="3462429"/>
                  <a:pt x="2792313" y="3427445"/>
                </a:cubicBezTo>
                <a:cubicBezTo>
                  <a:pt x="2815472" y="3381128"/>
                  <a:pt x="2842079" y="3336782"/>
                  <a:pt x="2869673" y="3292929"/>
                </a:cubicBezTo>
                <a:cubicBezTo>
                  <a:pt x="2882483" y="3272727"/>
                  <a:pt x="2883469" y="3256960"/>
                  <a:pt x="2874600" y="3234294"/>
                </a:cubicBezTo>
                <a:cubicBezTo>
                  <a:pt x="2813501" y="3081547"/>
                  <a:pt x="2813994" y="2930771"/>
                  <a:pt x="2894802" y="2783444"/>
                </a:cubicBezTo>
                <a:cubicBezTo>
                  <a:pt x="2906627" y="2761764"/>
                  <a:pt x="2915497" y="2739098"/>
                  <a:pt x="2927322" y="2717418"/>
                </a:cubicBezTo>
                <a:cubicBezTo>
                  <a:pt x="2935206" y="2702636"/>
                  <a:pt x="2931757" y="2693274"/>
                  <a:pt x="2920424" y="2681449"/>
                </a:cubicBezTo>
                <a:cubicBezTo>
                  <a:pt x="2874107" y="2632668"/>
                  <a:pt x="2845036" y="2576989"/>
                  <a:pt x="2850948" y="2507021"/>
                </a:cubicBezTo>
                <a:cubicBezTo>
                  <a:pt x="2851934" y="2494703"/>
                  <a:pt x="2846021" y="2481399"/>
                  <a:pt x="2842572" y="2465139"/>
                </a:cubicBezTo>
                <a:cubicBezTo>
                  <a:pt x="2815472" y="2480414"/>
                  <a:pt x="2792313" y="2493225"/>
                  <a:pt x="2770141" y="2506529"/>
                </a:cubicBezTo>
                <a:cubicBezTo>
                  <a:pt x="2766691" y="2508992"/>
                  <a:pt x="2763735" y="2514905"/>
                  <a:pt x="2763242" y="2519832"/>
                </a:cubicBezTo>
                <a:cubicBezTo>
                  <a:pt x="2761271" y="2555802"/>
                  <a:pt x="2750924" y="2567628"/>
                  <a:pt x="2714954" y="2571077"/>
                </a:cubicBezTo>
                <a:cubicBezTo>
                  <a:pt x="2698201" y="2572555"/>
                  <a:pt x="2680956" y="2573048"/>
                  <a:pt x="2664203" y="2573540"/>
                </a:cubicBezTo>
                <a:cubicBezTo>
                  <a:pt x="2657798" y="2635132"/>
                  <a:pt x="2657798" y="2635132"/>
                  <a:pt x="2613452" y="2639566"/>
                </a:cubicBezTo>
                <a:cubicBezTo>
                  <a:pt x="2612959" y="2664696"/>
                  <a:pt x="2589308" y="2665681"/>
                  <a:pt x="2575018" y="2677999"/>
                </a:cubicBezTo>
                <a:cubicBezTo>
                  <a:pt x="2543484" y="2705100"/>
                  <a:pt x="2511949" y="2703622"/>
                  <a:pt x="2475979" y="2695245"/>
                </a:cubicBezTo>
                <a:cubicBezTo>
                  <a:pt x="2464647" y="2692781"/>
                  <a:pt x="2449865" y="2694260"/>
                  <a:pt x="2439517" y="2699680"/>
                </a:cubicBezTo>
                <a:cubicBezTo>
                  <a:pt x="2352304" y="2745011"/>
                  <a:pt x="2265090" y="2790835"/>
                  <a:pt x="2178862" y="2838630"/>
                </a:cubicBezTo>
                <a:cubicBezTo>
                  <a:pt x="2101010" y="2881991"/>
                  <a:pt x="2024144" y="2927815"/>
                  <a:pt x="1942843" y="29751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1c25a87c671_0_152"/>
          <p:cNvSpPr txBox="1"/>
          <p:nvPr/>
        </p:nvSpPr>
        <p:spPr>
          <a:xfrm>
            <a:off x="3220000" y="4228425"/>
            <a:ext cx="59007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 nhận thông tin về nhiệt độ và độ ẩm từ ThingSpeak và hiển thị bằng đồ thị</a:t>
            </a:r>
            <a:endParaRPr i="1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Diagram&#10;&#10;Description automatically generated" id="366" name="Google Shape;366;g1c25a87c671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425" y="1740675"/>
            <a:ext cx="10802644" cy="21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 txBox="1"/>
          <p:nvPr/>
        </p:nvSpPr>
        <p:spPr>
          <a:xfrm>
            <a:off x="1157000" y="1398950"/>
            <a:ext cx="10424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 thành viên</a:t>
            </a:r>
            <a:endParaRPr b="0" i="0" sz="5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 Huỳnh Đức Huy - 20127184</a:t>
            </a:r>
            <a:endParaRPr b="0" i="0" sz="5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Quách Vĩnh Khang - 201271528</a:t>
            </a:r>
            <a:endParaRPr b="0" i="0" sz="5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Phạm Việt Quang - 20127607</a:t>
            </a:r>
            <a:endParaRPr b="0" i="0" sz="5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"/>
          <p:cNvSpPr txBox="1"/>
          <p:nvPr>
            <p:ph idx="1" type="body"/>
          </p:nvPr>
        </p:nvSpPr>
        <p:spPr>
          <a:xfrm>
            <a:off x="323525" y="281525"/>
            <a:ext cx="114570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 sz="4900"/>
              <a:t>Kế hoạch thực hiện</a:t>
            </a:r>
            <a:endParaRPr sz="4900"/>
          </a:p>
        </p:txBody>
      </p:sp>
      <p:graphicFrame>
        <p:nvGraphicFramePr>
          <p:cNvPr id="372" name="Google Shape;372;p5"/>
          <p:cNvGraphicFramePr/>
          <p:nvPr/>
        </p:nvGraphicFramePr>
        <p:xfrm>
          <a:off x="410100" y="13251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{3E0599A9-6472-431A-9977-F46DC52EF154}</a:tableStyleId>
              </a:tblPr>
              <a:tblGrid>
                <a:gridCol w="3251050"/>
                <a:gridCol w="4335425"/>
                <a:gridCol w="3251050"/>
              </a:tblGrid>
              <a:tr h="70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Thời gian </a:t>
                      </a:r>
                      <a:endParaRPr sz="3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Kế hoạch </a:t>
                      </a:r>
                      <a:endParaRPr sz="3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Trình trạng</a:t>
                      </a:r>
                      <a:endParaRPr sz="3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69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30/11</a:t>
                      </a:r>
                      <a:endParaRPr sz="3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Chọn ý tưởng</a:t>
                      </a:r>
                      <a:endParaRPr sz="3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Hoàn thành</a:t>
                      </a:r>
                      <a:endParaRPr sz="3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70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1/12-8/12</a:t>
                      </a:r>
                      <a:endParaRPr sz="3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Họp lần 1</a:t>
                      </a:r>
                      <a:endParaRPr sz="3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Hoàn thành</a:t>
                      </a:r>
                      <a:endParaRPr sz="3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686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8/12-15/12</a:t>
                      </a:r>
                      <a:endParaRPr sz="3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Lập trình</a:t>
                      </a:r>
                      <a:endParaRPr sz="3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Hoàn thành</a:t>
                      </a:r>
                      <a:endParaRPr sz="3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70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15/12-22/12</a:t>
                      </a:r>
                      <a:endParaRPr sz="3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Thiết kế node-red</a:t>
                      </a:r>
                      <a:endParaRPr sz="3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Hoàn thành</a:t>
                      </a:r>
                      <a:endParaRPr sz="3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79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22/12 - 28/12</a:t>
                      </a:r>
                      <a:endParaRPr sz="3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Họp lần 2</a:t>
                      </a:r>
                      <a:endParaRPr sz="3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Hoàn thành</a:t>
                      </a:r>
                      <a:endParaRPr sz="3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  <a:tr h="79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29/12 – 30/12</a:t>
                      </a:r>
                      <a:endParaRPr sz="3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Hoàn thiện sản phẩm</a:t>
                      </a:r>
                      <a:endParaRPr sz="3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Hoàn thành</a:t>
                      </a:r>
                      <a:endParaRPr sz="3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c25a87c671_0_165"/>
          <p:cNvSpPr txBox="1"/>
          <p:nvPr>
            <p:ph idx="1" type="body"/>
          </p:nvPr>
        </p:nvSpPr>
        <p:spPr>
          <a:xfrm>
            <a:off x="367500" y="407750"/>
            <a:ext cx="1145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BẢNG PHÂN CÔNG CÔNG VIỆC</a:t>
            </a:r>
            <a:endParaRPr sz="5700"/>
          </a:p>
        </p:txBody>
      </p:sp>
      <p:graphicFrame>
        <p:nvGraphicFramePr>
          <p:cNvPr id="378" name="Google Shape;378;g1c25a87c671_0_165"/>
          <p:cNvGraphicFramePr/>
          <p:nvPr/>
        </p:nvGraphicFramePr>
        <p:xfrm>
          <a:off x="367500" y="9862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{28BAB386-8A01-4F79-A18D-ADC8F84D33BF}</a:tableStyleId>
              </a:tblPr>
              <a:tblGrid>
                <a:gridCol w="795000"/>
                <a:gridCol w="3483850"/>
                <a:gridCol w="3185075"/>
                <a:gridCol w="3463600"/>
              </a:tblGrid>
              <a:tr h="41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STT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Công việc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Giao cho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Tình trạng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41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Minh họa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Khang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Hoàn thành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Thiết kế Node-RED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Khang, Quang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Hoàn thành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Thiết kế Dashboard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Hoàn thành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57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Lập trình: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DHT22, WIFI connect, MQTT Connect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Buzzer, loop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8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CheckBurn, SendRequest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Quang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</a:t>
                      </a: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Khang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8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</a:t>
                      </a: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Huy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00B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00B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8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Hoàn thành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Notification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Huy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Hoàn thành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Video Demo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Khang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Hoàn thành</a:t>
                      </a:r>
                      <a:endParaRPr sz="1600">
                        <a:solidFill>
                          <a:srgbClr val="00B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Cloud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Khang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Hoàn thành</a:t>
                      </a:r>
                      <a:endParaRPr sz="1600">
                        <a:solidFill>
                          <a:srgbClr val="00B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Thiết kế PowerPoint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Huy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Hoàn thành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Kiểm thử sản phẩm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Khang, Huy, Quang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Hoàn thành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Viết báo cáo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Khang, Quang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Hoàn thành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"/>
          <p:cNvSpPr txBox="1"/>
          <p:nvPr/>
        </p:nvSpPr>
        <p:spPr>
          <a:xfrm>
            <a:off x="-4762" y="4548588"/>
            <a:ext cx="1219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Cảm ơn thầy và các bạn đã lắng nghe</a:t>
            </a:r>
            <a:endParaRPr b="0" i="0" sz="6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/>
        </p:nvSpPr>
        <p:spPr>
          <a:xfrm>
            <a:off x="3916150" y="387100"/>
            <a:ext cx="1488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5154700" y="3352163"/>
            <a:ext cx="71898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solidFill>
                  <a:srgbClr val="FDFDF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SƠ ĐỒ TRUYỀN VÀ NHẬN DỮ LIỆU GIỮA CÁC ĐỐI TƯỢNG TRONG HỆ THỐNG IOT</a:t>
            </a:r>
            <a:endParaRPr b="1" i="0" sz="3300" u="none" cap="none" strike="noStrike">
              <a:solidFill>
                <a:srgbClr val="FDFDF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6852648" y="1222383"/>
            <a:ext cx="4823235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3976000" y="1800337"/>
            <a:ext cx="127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6472023" y="4641401"/>
            <a:ext cx="48234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solidFill>
                  <a:srgbClr val="FDFDF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GIAO DIỆN VÀ CÁC CHỨC NĂNG CỦA WEB</a:t>
            </a:r>
            <a:endParaRPr b="1" i="0" sz="3900" u="none" cap="none" strike="noStrike">
              <a:solidFill>
                <a:srgbClr val="FDFDF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3928600" y="3149375"/>
            <a:ext cx="136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6650798" y="6074432"/>
            <a:ext cx="482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FDFDF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 NODE-RED</a:t>
            </a:r>
            <a:endParaRPr b="1" i="0" sz="3200" u="none" cap="none" strike="noStrike">
              <a:solidFill>
                <a:srgbClr val="FDFDF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4052800" y="5712625"/>
            <a:ext cx="1215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826477" y="525711"/>
            <a:ext cx="367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 Lục</a:t>
            </a:r>
            <a:endParaRPr b="0" i="0" sz="5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3976000" y="4431000"/>
            <a:ext cx="136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6577285" y="667469"/>
            <a:ext cx="482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THÔNG TIN SẢN PHẨM </a:t>
            </a:r>
            <a:endParaRPr b="1" i="0" sz="3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5754700" y="1852550"/>
            <a:ext cx="59898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-US" sz="2600">
                <a:solidFill>
                  <a:srgbClr val="FDFDF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MÔ TẢ CHỨC NĂNG  CỦA TOÀN HỆ THỐNG</a:t>
            </a:r>
            <a:endParaRPr b="1" sz="3300">
              <a:solidFill>
                <a:srgbClr val="FDFDF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c25a87c671_0_2"/>
          <p:cNvSpPr txBox="1"/>
          <p:nvPr/>
        </p:nvSpPr>
        <p:spPr>
          <a:xfrm>
            <a:off x="3782525" y="2085150"/>
            <a:ext cx="1488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7200">
                <a:solidFill>
                  <a:schemeClr val="lt1"/>
                </a:solidFill>
              </a:rPr>
              <a:t>7</a:t>
            </a:r>
            <a:endParaRPr b="0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1c25a87c671_0_2"/>
          <p:cNvSpPr txBox="1"/>
          <p:nvPr/>
        </p:nvSpPr>
        <p:spPr>
          <a:xfrm>
            <a:off x="6852648" y="1222383"/>
            <a:ext cx="4823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1c25a87c671_0_2"/>
          <p:cNvSpPr txBox="1"/>
          <p:nvPr/>
        </p:nvSpPr>
        <p:spPr>
          <a:xfrm>
            <a:off x="3889775" y="4269749"/>
            <a:ext cx="127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7200">
                <a:solidFill>
                  <a:schemeClr val="lt1"/>
                </a:solidFill>
              </a:rPr>
              <a:t>8</a:t>
            </a:r>
            <a:endParaRPr b="0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1c25a87c671_0_2"/>
          <p:cNvSpPr txBox="1"/>
          <p:nvPr/>
        </p:nvSpPr>
        <p:spPr>
          <a:xfrm>
            <a:off x="826477" y="525711"/>
            <a:ext cx="367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 Lục</a:t>
            </a:r>
            <a:endParaRPr b="0" i="0" sz="5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g1c25a87c671_0_2"/>
          <p:cNvSpPr txBox="1"/>
          <p:nvPr/>
        </p:nvSpPr>
        <p:spPr>
          <a:xfrm>
            <a:off x="6461585" y="2439144"/>
            <a:ext cx="482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 NODE-RED</a:t>
            </a:r>
            <a:endParaRPr b="1" i="0" sz="2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g1c25a87c671_0_2"/>
          <p:cNvSpPr txBox="1"/>
          <p:nvPr/>
        </p:nvSpPr>
        <p:spPr>
          <a:xfrm>
            <a:off x="5878225" y="4635175"/>
            <a:ext cx="598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BẢNG KẾ HOẠCH</a:t>
            </a:r>
            <a:endParaRPr b="1" sz="3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/>
          <p:nvPr/>
        </p:nvSpPr>
        <p:spPr>
          <a:xfrm>
            <a:off x="0" y="5725592"/>
            <a:ext cx="12192000" cy="11547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6"/>
          <p:cNvGrpSpPr/>
          <p:nvPr/>
        </p:nvGrpSpPr>
        <p:grpSpPr>
          <a:xfrm>
            <a:off x="6064127" y="3873905"/>
            <a:ext cx="5365871" cy="2444670"/>
            <a:chOff x="3764531" y="3314511"/>
            <a:chExt cx="7421358" cy="3381143"/>
          </a:xfrm>
        </p:grpSpPr>
        <p:grpSp>
          <p:nvGrpSpPr>
            <p:cNvPr id="153" name="Google Shape;153;p6"/>
            <p:cNvGrpSpPr/>
            <p:nvPr/>
          </p:nvGrpSpPr>
          <p:grpSpPr>
            <a:xfrm>
              <a:off x="3766577" y="3314511"/>
              <a:ext cx="7399873" cy="485575"/>
              <a:chOff x="3766577" y="3314511"/>
              <a:chExt cx="7399873" cy="485575"/>
            </a:xfrm>
          </p:grpSpPr>
          <p:sp>
            <p:nvSpPr>
              <p:cNvPr id="154" name="Google Shape;154;p6"/>
              <p:cNvSpPr/>
              <p:nvPr/>
            </p:nvSpPr>
            <p:spPr>
              <a:xfrm>
                <a:off x="3766577" y="3314511"/>
                <a:ext cx="7399873" cy="485575"/>
              </a:xfrm>
              <a:custGeom>
                <a:rect b="b" l="l" r="r" t="t"/>
                <a:pathLst>
                  <a:path extrusionOk="0" h="485575" w="7399873">
                    <a:moveTo>
                      <a:pt x="7037539" y="469247"/>
                    </a:moveTo>
                    <a:cubicBezTo>
                      <a:pt x="7033263" y="469247"/>
                      <a:pt x="7028986" y="465748"/>
                      <a:pt x="7024710" y="463804"/>
                    </a:cubicBezTo>
                    <a:cubicBezTo>
                      <a:pt x="7026265" y="426871"/>
                      <a:pt x="7026265" y="426871"/>
                      <a:pt x="7063976" y="428426"/>
                    </a:cubicBezTo>
                    <a:cubicBezTo>
                      <a:pt x="7174775" y="433480"/>
                      <a:pt x="7285575" y="438534"/>
                      <a:pt x="7396375" y="443588"/>
                    </a:cubicBezTo>
                    <a:lnTo>
                      <a:pt x="7399874" y="357281"/>
                    </a:lnTo>
                    <a:lnTo>
                      <a:pt x="4665" y="0"/>
                    </a:lnTo>
                    <a:lnTo>
                      <a:pt x="0" y="90972"/>
                    </a:lnTo>
                    <a:cubicBezTo>
                      <a:pt x="15940" y="91750"/>
                      <a:pt x="31879" y="92528"/>
                      <a:pt x="47819" y="93305"/>
                    </a:cubicBezTo>
                    <a:cubicBezTo>
                      <a:pt x="104579" y="96027"/>
                      <a:pt x="161340" y="98359"/>
                      <a:pt x="218101" y="100692"/>
                    </a:cubicBezTo>
                    <a:cubicBezTo>
                      <a:pt x="265531" y="102636"/>
                      <a:pt x="262421" y="94860"/>
                      <a:pt x="260866" y="141124"/>
                    </a:cubicBezTo>
                    <a:lnTo>
                      <a:pt x="545446" y="154731"/>
                    </a:lnTo>
                    <a:cubicBezTo>
                      <a:pt x="546613" y="111577"/>
                      <a:pt x="546613" y="112744"/>
                      <a:pt x="588989" y="116243"/>
                    </a:cubicBezTo>
                    <a:cubicBezTo>
                      <a:pt x="636808" y="120519"/>
                      <a:pt x="685015" y="122463"/>
                      <a:pt x="733223" y="124796"/>
                    </a:cubicBezTo>
                    <a:cubicBezTo>
                      <a:pt x="789983" y="127517"/>
                      <a:pt x="846744" y="129850"/>
                      <a:pt x="903505" y="132182"/>
                    </a:cubicBezTo>
                    <a:cubicBezTo>
                      <a:pt x="951712" y="134126"/>
                      <a:pt x="947825" y="126351"/>
                      <a:pt x="946269" y="174170"/>
                    </a:cubicBezTo>
                    <a:lnTo>
                      <a:pt x="1250678" y="188943"/>
                    </a:lnTo>
                    <a:cubicBezTo>
                      <a:pt x="1235127" y="183111"/>
                      <a:pt x="1234349" y="169893"/>
                      <a:pt x="1237848" y="149677"/>
                    </a:cubicBezTo>
                    <a:cubicBezTo>
                      <a:pt x="1350203" y="154731"/>
                      <a:pt x="1462947" y="159785"/>
                      <a:pt x="1575302" y="164450"/>
                    </a:cubicBezTo>
                    <a:cubicBezTo>
                      <a:pt x="1604071" y="165617"/>
                      <a:pt x="1633229" y="167949"/>
                      <a:pt x="1661998" y="166783"/>
                    </a:cubicBezTo>
                    <a:cubicBezTo>
                      <a:pt x="1687657" y="165617"/>
                      <a:pt x="1700486" y="173392"/>
                      <a:pt x="1695821" y="200606"/>
                    </a:cubicBezTo>
                    <a:cubicBezTo>
                      <a:pt x="1693488" y="204882"/>
                      <a:pt x="1690378" y="207604"/>
                      <a:pt x="1687268" y="209548"/>
                    </a:cubicBezTo>
                    <a:lnTo>
                      <a:pt x="1981568" y="223932"/>
                    </a:lnTo>
                    <a:cubicBezTo>
                      <a:pt x="1981568" y="183889"/>
                      <a:pt x="1981568" y="182723"/>
                      <a:pt x="2021611" y="184666"/>
                    </a:cubicBezTo>
                    <a:cubicBezTo>
                      <a:pt x="2135521" y="189720"/>
                      <a:pt x="2249431" y="195941"/>
                      <a:pt x="2363341" y="201384"/>
                    </a:cubicBezTo>
                    <a:cubicBezTo>
                      <a:pt x="2397553" y="202939"/>
                      <a:pt x="2376948" y="228209"/>
                      <a:pt x="2382002" y="242205"/>
                    </a:cubicBezTo>
                    <a:cubicBezTo>
                      <a:pt x="2374227" y="241427"/>
                      <a:pt x="2366451" y="242205"/>
                      <a:pt x="2358676" y="242593"/>
                    </a:cubicBezTo>
                    <a:lnTo>
                      <a:pt x="2680190" y="258144"/>
                    </a:lnTo>
                    <a:cubicBezTo>
                      <a:pt x="2674358" y="255812"/>
                      <a:pt x="2671248" y="250757"/>
                      <a:pt x="2671248" y="241816"/>
                    </a:cubicBezTo>
                    <a:cubicBezTo>
                      <a:pt x="2672026" y="229375"/>
                      <a:pt x="2670082" y="216546"/>
                      <a:pt x="2690298" y="217712"/>
                    </a:cubicBezTo>
                    <a:cubicBezTo>
                      <a:pt x="2808873" y="223543"/>
                      <a:pt x="2927448" y="228986"/>
                      <a:pt x="3046024" y="233263"/>
                    </a:cubicBezTo>
                    <a:cubicBezTo>
                      <a:pt x="3069739" y="234040"/>
                      <a:pt x="3076348" y="243760"/>
                      <a:pt x="3072849" y="264753"/>
                    </a:cubicBezTo>
                    <a:cubicBezTo>
                      <a:pt x="3068572" y="270196"/>
                      <a:pt x="3063907" y="274084"/>
                      <a:pt x="3058853" y="276028"/>
                    </a:cubicBezTo>
                    <a:lnTo>
                      <a:pt x="3365594" y="290801"/>
                    </a:lnTo>
                    <a:cubicBezTo>
                      <a:pt x="3363261" y="290023"/>
                      <a:pt x="3361317" y="289246"/>
                      <a:pt x="3358985" y="288468"/>
                    </a:cubicBezTo>
                    <a:cubicBezTo>
                      <a:pt x="3363650" y="273695"/>
                      <a:pt x="3343434" y="245315"/>
                      <a:pt x="3380756" y="248425"/>
                    </a:cubicBezTo>
                    <a:cubicBezTo>
                      <a:pt x="3402138" y="254256"/>
                      <a:pt x="3424298" y="247259"/>
                      <a:pt x="3445681" y="252701"/>
                    </a:cubicBezTo>
                    <a:cubicBezTo>
                      <a:pt x="3569699" y="258922"/>
                      <a:pt x="3693328" y="265142"/>
                      <a:pt x="3817346" y="270974"/>
                    </a:cubicBezTo>
                    <a:cubicBezTo>
                      <a:pt x="3818123" y="302853"/>
                      <a:pt x="3818123" y="310628"/>
                      <a:pt x="3799074" y="311795"/>
                    </a:cubicBezTo>
                    <a:lnTo>
                      <a:pt x="4112812" y="326957"/>
                    </a:lnTo>
                    <a:cubicBezTo>
                      <a:pt x="4110868" y="326179"/>
                      <a:pt x="4108925" y="325013"/>
                      <a:pt x="4106981" y="323069"/>
                    </a:cubicBezTo>
                    <a:cubicBezTo>
                      <a:pt x="4108925" y="281082"/>
                      <a:pt x="4108925" y="283026"/>
                      <a:pt x="4150912" y="285747"/>
                    </a:cubicBezTo>
                    <a:cubicBezTo>
                      <a:pt x="4257435" y="291967"/>
                      <a:pt x="4363959" y="296244"/>
                      <a:pt x="4470871" y="300520"/>
                    </a:cubicBezTo>
                    <a:cubicBezTo>
                      <a:pt x="4508971" y="302075"/>
                      <a:pt x="4508971" y="301298"/>
                      <a:pt x="4508193" y="340175"/>
                    </a:cubicBezTo>
                    <a:cubicBezTo>
                      <a:pt x="4504305" y="342896"/>
                      <a:pt x="4500417" y="344451"/>
                      <a:pt x="4496918" y="345618"/>
                    </a:cubicBezTo>
                    <a:lnTo>
                      <a:pt x="7394431" y="485575"/>
                    </a:lnTo>
                    <a:lnTo>
                      <a:pt x="7395209" y="485187"/>
                    </a:lnTo>
                    <a:cubicBezTo>
                      <a:pt x="7275467" y="481688"/>
                      <a:pt x="7156892" y="471580"/>
                      <a:pt x="7037539" y="469247"/>
                    </a:cubicBezTo>
                    <a:close/>
                    <a:moveTo>
                      <a:pt x="5157052" y="375553"/>
                    </a:moveTo>
                    <a:cubicBezTo>
                      <a:pt x="5047030" y="370499"/>
                      <a:pt x="4936619" y="362724"/>
                      <a:pt x="4826597" y="359613"/>
                    </a:cubicBezTo>
                    <a:cubicBezTo>
                      <a:pt x="4790052" y="358447"/>
                      <a:pt x="4798605" y="338231"/>
                      <a:pt x="4799383" y="318015"/>
                    </a:cubicBezTo>
                    <a:cubicBezTo>
                      <a:pt x="4930787" y="323846"/>
                      <a:pt x="5062192" y="329678"/>
                      <a:pt x="5193597" y="335510"/>
                    </a:cubicBezTo>
                    <a:cubicBezTo>
                      <a:pt x="5195152" y="376331"/>
                      <a:pt x="5195152" y="377497"/>
                      <a:pt x="5157052" y="375553"/>
                    </a:cubicBezTo>
                    <a:close/>
                    <a:moveTo>
                      <a:pt x="5943148" y="410931"/>
                    </a:moveTo>
                    <a:cubicBezTo>
                      <a:pt x="5793860" y="410931"/>
                      <a:pt x="5645349" y="395769"/>
                      <a:pt x="5496450" y="393048"/>
                    </a:cubicBezTo>
                    <a:cubicBezTo>
                      <a:pt x="5492173" y="393048"/>
                      <a:pt x="5487896" y="389549"/>
                      <a:pt x="5483620" y="387605"/>
                    </a:cubicBezTo>
                    <a:cubicBezTo>
                      <a:pt x="5485175" y="350672"/>
                      <a:pt x="5485175" y="350672"/>
                      <a:pt x="5522886" y="352227"/>
                    </a:cubicBezTo>
                    <a:cubicBezTo>
                      <a:pt x="5650014" y="358058"/>
                      <a:pt x="5777142" y="363890"/>
                      <a:pt x="5904270" y="369721"/>
                    </a:cubicBezTo>
                    <a:cubicBezTo>
                      <a:pt x="5950923" y="371665"/>
                      <a:pt x="5943537" y="365834"/>
                      <a:pt x="5943148" y="410931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7255412" y="3611532"/>
                <a:ext cx="184277" cy="8941"/>
              </a:xfrm>
              <a:custGeom>
                <a:rect b="b" l="l" r="r" t="t"/>
                <a:pathLst>
                  <a:path extrusionOk="0" h="8941" w="184277">
                    <a:moveTo>
                      <a:pt x="184277" y="8942"/>
                    </a:moveTo>
                    <a:cubicBezTo>
                      <a:pt x="122852" y="5443"/>
                      <a:pt x="61426" y="2333"/>
                      <a:pt x="0" y="0"/>
                    </a:cubicBezTo>
                    <a:lnTo>
                      <a:pt x="184277" y="8942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7921766" y="3643800"/>
                <a:ext cx="112743" cy="5442"/>
              </a:xfrm>
              <a:custGeom>
                <a:rect b="b" l="l" r="r" t="t"/>
                <a:pathLst>
                  <a:path extrusionOk="0" h="5442" w="112743">
                    <a:moveTo>
                      <a:pt x="0" y="0"/>
                    </a:moveTo>
                    <a:lnTo>
                      <a:pt x="112744" y="5443"/>
                    </a:lnTo>
                    <a:cubicBezTo>
                      <a:pt x="111189" y="5443"/>
                      <a:pt x="110022" y="5443"/>
                      <a:pt x="108467" y="5054"/>
                    </a:cubicBezTo>
                    <a:cubicBezTo>
                      <a:pt x="72311" y="2721"/>
                      <a:pt x="36155" y="778"/>
                      <a:pt x="0" y="0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>
                <a:off x="6475147" y="3574210"/>
                <a:ext cx="79698" cy="3887"/>
              </a:xfrm>
              <a:custGeom>
                <a:rect b="b" l="l" r="r" t="t"/>
                <a:pathLst>
                  <a:path extrusionOk="0" h="3887" w="79698">
                    <a:moveTo>
                      <a:pt x="0" y="0"/>
                    </a:moveTo>
                    <a:lnTo>
                      <a:pt x="79698" y="3888"/>
                    </a:lnTo>
                    <a:cubicBezTo>
                      <a:pt x="52873" y="1555"/>
                      <a:pt x="26436" y="0"/>
                      <a:pt x="0" y="0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6676531" y="3583929"/>
                <a:ext cx="66479" cy="3110"/>
              </a:xfrm>
              <a:custGeom>
                <a:rect b="b" l="l" r="r" t="t"/>
                <a:pathLst>
                  <a:path extrusionOk="0" h="3110" w="66479">
                    <a:moveTo>
                      <a:pt x="66480" y="3110"/>
                    </a:moveTo>
                    <a:cubicBezTo>
                      <a:pt x="44320" y="1555"/>
                      <a:pt x="22160" y="389"/>
                      <a:pt x="0" y="0"/>
                    </a:cubicBezTo>
                    <a:lnTo>
                      <a:pt x="66480" y="3110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8106043" y="3652742"/>
                <a:ext cx="136069" cy="6609"/>
              </a:xfrm>
              <a:custGeom>
                <a:rect b="b" l="l" r="r" t="t"/>
                <a:pathLst>
                  <a:path extrusionOk="0" h="6609" w="136069">
                    <a:moveTo>
                      <a:pt x="0" y="0"/>
                    </a:moveTo>
                    <a:lnTo>
                      <a:pt x="136070" y="6609"/>
                    </a:lnTo>
                    <a:cubicBezTo>
                      <a:pt x="129072" y="5054"/>
                      <a:pt x="122074" y="3110"/>
                      <a:pt x="114688" y="2721"/>
                    </a:cubicBezTo>
                    <a:cubicBezTo>
                      <a:pt x="76588" y="1944"/>
                      <a:pt x="38488" y="1166"/>
                      <a:pt x="0" y="0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0" name="Google Shape;160;p6"/>
            <p:cNvSpPr/>
            <p:nvPr/>
          </p:nvSpPr>
          <p:spPr>
            <a:xfrm>
              <a:off x="9414259" y="3596370"/>
              <a:ext cx="1387920" cy="425704"/>
            </a:xfrm>
            <a:custGeom>
              <a:rect b="b" l="l" r="r" t="t"/>
              <a:pathLst>
                <a:path extrusionOk="0" h="425704" w="1387920">
                  <a:moveTo>
                    <a:pt x="1231628" y="1944"/>
                  </a:moveTo>
                  <a:lnTo>
                    <a:pt x="786096" y="0"/>
                  </a:lnTo>
                  <a:cubicBezTo>
                    <a:pt x="681516" y="0"/>
                    <a:pt x="542725" y="100303"/>
                    <a:pt x="511623" y="234040"/>
                  </a:cubicBezTo>
                  <a:lnTo>
                    <a:pt x="496073" y="255812"/>
                  </a:lnTo>
                  <a:cubicBezTo>
                    <a:pt x="493351" y="256978"/>
                    <a:pt x="490630" y="258533"/>
                    <a:pt x="488686" y="259310"/>
                  </a:cubicBezTo>
                  <a:lnTo>
                    <a:pt x="18661" y="259310"/>
                  </a:lnTo>
                  <a:cubicBezTo>
                    <a:pt x="8553" y="259310"/>
                    <a:pt x="0" y="267475"/>
                    <a:pt x="0" y="277971"/>
                  </a:cubicBezTo>
                  <a:lnTo>
                    <a:pt x="0" y="425705"/>
                  </a:lnTo>
                  <a:lnTo>
                    <a:pt x="1387914" y="425705"/>
                  </a:lnTo>
                  <a:lnTo>
                    <a:pt x="1387914" y="263587"/>
                  </a:lnTo>
                  <a:lnTo>
                    <a:pt x="1387914" y="259310"/>
                  </a:lnTo>
                  <a:lnTo>
                    <a:pt x="1387914" y="187388"/>
                  </a:lnTo>
                  <a:cubicBezTo>
                    <a:pt x="1388303" y="57927"/>
                    <a:pt x="1372752" y="4665"/>
                    <a:pt x="1231628" y="1944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5670391" y="3511229"/>
              <a:ext cx="430758" cy="506957"/>
            </a:xfrm>
            <a:custGeom>
              <a:rect b="b" l="l" r="r" t="t"/>
              <a:pathLst>
                <a:path extrusionOk="0" h="506957" w="430758">
                  <a:moveTo>
                    <a:pt x="346395" y="0"/>
                  </a:moveTo>
                  <a:lnTo>
                    <a:pt x="277194" y="0"/>
                  </a:lnTo>
                  <a:cubicBezTo>
                    <a:pt x="211103" y="0"/>
                    <a:pt x="177669" y="59482"/>
                    <a:pt x="169893" y="131405"/>
                  </a:cubicBezTo>
                  <a:lnTo>
                    <a:pt x="157063" y="238317"/>
                  </a:lnTo>
                  <a:cubicBezTo>
                    <a:pt x="157063" y="238317"/>
                    <a:pt x="155897" y="246092"/>
                    <a:pt x="152398" y="252701"/>
                  </a:cubicBezTo>
                  <a:cubicBezTo>
                    <a:pt x="150843" y="255812"/>
                    <a:pt x="145012" y="257755"/>
                    <a:pt x="140346" y="258922"/>
                  </a:cubicBezTo>
                  <a:lnTo>
                    <a:pt x="9330" y="258922"/>
                  </a:lnTo>
                  <a:cubicBezTo>
                    <a:pt x="4276" y="258922"/>
                    <a:pt x="0" y="263198"/>
                    <a:pt x="0" y="268252"/>
                  </a:cubicBezTo>
                  <a:lnTo>
                    <a:pt x="0" y="506958"/>
                  </a:lnTo>
                  <a:lnTo>
                    <a:pt x="430759" y="506958"/>
                  </a:lnTo>
                  <a:lnTo>
                    <a:pt x="430759" y="323458"/>
                  </a:lnTo>
                  <a:lnTo>
                    <a:pt x="430759" y="258533"/>
                  </a:lnTo>
                  <a:lnTo>
                    <a:pt x="430759" y="84752"/>
                  </a:lnTo>
                  <a:cubicBezTo>
                    <a:pt x="430759" y="38100"/>
                    <a:pt x="393048" y="0"/>
                    <a:pt x="346395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4258827" y="3990973"/>
              <a:ext cx="6763416" cy="2067449"/>
            </a:xfrm>
            <a:custGeom>
              <a:rect b="b" l="l" r="r" t="t"/>
              <a:pathLst>
                <a:path extrusionOk="0" h="2067449" w="6763416">
                  <a:moveTo>
                    <a:pt x="6742785" y="809422"/>
                  </a:moveTo>
                  <a:cubicBezTo>
                    <a:pt x="6728789" y="795426"/>
                    <a:pt x="6709740" y="808255"/>
                    <a:pt x="6694966" y="800480"/>
                  </a:cubicBezTo>
                  <a:cubicBezTo>
                    <a:pt x="6694966" y="800480"/>
                    <a:pt x="6694966" y="800480"/>
                    <a:pt x="6694966" y="800480"/>
                  </a:cubicBezTo>
                  <a:cubicBezTo>
                    <a:pt x="6694966" y="800480"/>
                    <a:pt x="6694966" y="800480"/>
                    <a:pt x="6694966" y="800480"/>
                  </a:cubicBezTo>
                  <a:cubicBezTo>
                    <a:pt x="6694966" y="721560"/>
                    <a:pt x="6695355" y="642639"/>
                    <a:pt x="6695355" y="563330"/>
                  </a:cubicBezTo>
                  <a:cubicBezTo>
                    <a:pt x="6698854" y="562552"/>
                    <a:pt x="6702353" y="561775"/>
                    <a:pt x="6706241" y="560997"/>
                  </a:cubicBezTo>
                  <a:lnTo>
                    <a:pt x="6706241" y="560997"/>
                  </a:lnTo>
                  <a:cubicBezTo>
                    <a:pt x="6706241" y="560997"/>
                    <a:pt x="6706241" y="560997"/>
                    <a:pt x="6706241" y="560997"/>
                  </a:cubicBezTo>
                  <a:cubicBezTo>
                    <a:pt x="6726068" y="566440"/>
                    <a:pt x="6735787" y="561775"/>
                    <a:pt x="6734621" y="538059"/>
                  </a:cubicBezTo>
                  <a:cubicBezTo>
                    <a:pt x="6732677" y="506958"/>
                    <a:pt x="6740841" y="38877"/>
                    <a:pt x="6728401" y="7775"/>
                  </a:cubicBezTo>
                  <a:cubicBezTo>
                    <a:pt x="6666975" y="9330"/>
                    <a:pt x="3187860" y="0"/>
                    <a:pt x="3177363" y="0"/>
                  </a:cubicBezTo>
                  <a:cubicBezTo>
                    <a:pt x="3158313" y="0"/>
                    <a:pt x="3141207" y="5832"/>
                    <a:pt x="3125656" y="16717"/>
                  </a:cubicBezTo>
                  <a:cubicBezTo>
                    <a:pt x="3052956" y="67646"/>
                    <a:pt x="2978701" y="117020"/>
                    <a:pt x="2906000" y="168727"/>
                  </a:cubicBezTo>
                  <a:cubicBezTo>
                    <a:pt x="2896281" y="175725"/>
                    <a:pt x="2885007" y="181945"/>
                    <a:pt x="2883063" y="195552"/>
                  </a:cubicBezTo>
                  <a:cubicBezTo>
                    <a:pt x="2878398" y="192831"/>
                    <a:pt x="2875288" y="197107"/>
                    <a:pt x="2872955" y="201384"/>
                  </a:cubicBezTo>
                  <a:cubicBezTo>
                    <a:pt x="2867512" y="212269"/>
                    <a:pt x="2868290" y="223932"/>
                    <a:pt x="2868290" y="235595"/>
                  </a:cubicBezTo>
                  <a:cubicBezTo>
                    <a:pt x="2868290" y="307907"/>
                    <a:pt x="2868290" y="380607"/>
                    <a:pt x="2868290" y="452919"/>
                  </a:cubicBezTo>
                  <a:cubicBezTo>
                    <a:pt x="2868290" y="492573"/>
                    <a:pt x="2866735" y="494128"/>
                    <a:pt x="2828246" y="494128"/>
                  </a:cubicBezTo>
                  <a:cubicBezTo>
                    <a:pt x="2765265" y="494128"/>
                    <a:pt x="2702673" y="494517"/>
                    <a:pt x="2639692" y="494128"/>
                  </a:cubicBezTo>
                  <a:cubicBezTo>
                    <a:pt x="2548720" y="493351"/>
                    <a:pt x="2561549" y="505403"/>
                    <a:pt x="2560772" y="416374"/>
                  </a:cubicBezTo>
                  <a:cubicBezTo>
                    <a:pt x="2560383" y="390715"/>
                    <a:pt x="2558439" y="367000"/>
                    <a:pt x="2544443" y="344063"/>
                  </a:cubicBezTo>
                  <a:cubicBezTo>
                    <a:pt x="2479519" y="239872"/>
                    <a:pt x="2413038" y="136847"/>
                    <a:pt x="2348114" y="32657"/>
                  </a:cubicBezTo>
                  <a:cubicBezTo>
                    <a:pt x="2333729" y="9719"/>
                    <a:pt x="2315457" y="0"/>
                    <a:pt x="2288243" y="0"/>
                  </a:cubicBezTo>
                  <a:cubicBezTo>
                    <a:pt x="2138566" y="778"/>
                    <a:pt x="493674" y="8164"/>
                    <a:pt x="406201" y="8164"/>
                  </a:cubicBezTo>
                  <a:cubicBezTo>
                    <a:pt x="344775" y="8164"/>
                    <a:pt x="344775" y="8164"/>
                    <a:pt x="321837" y="66091"/>
                  </a:cubicBezTo>
                  <a:cubicBezTo>
                    <a:pt x="321837" y="66091"/>
                    <a:pt x="321837" y="66091"/>
                    <a:pt x="321837" y="66091"/>
                  </a:cubicBezTo>
                  <a:cubicBezTo>
                    <a:pt x="302788" y="87862"/>
                    <a:pt x="78466" y="631753"/>
                    <a:pt x="32591" y="733611"/>
                  </a:cubicBezTo>
                  <a:cubicBezTo>
                    <a:pt x="12375" y="778320"/>
                    <a:pt x="-2398" y="822251"/>
                    <a:pt x="323" y="872014"/>
                  </a:cubicBezTo>
                  <a:cubicBezTo>
                    <a:pt x="1878" y="896118"/>
                    <a:pt x="6155" y="2006448"/>
                    <a:pt x="5766" y="2008781"/>
                  </a:cubicBezTo>
                  <a:cubicBezTo>
                    <a:pt x="323" y="2027442"/>
                    <a:pt x="-1620" y="2046103"/>
                    <a:pt x="6933" y="2064375"/>
                  </a:cubicBezTo>
                  <a:cubicBezTo>
                    <a:pt x="6933" y="2064375"/>
                    <a:pt x="6933" y="2064375"/>
                    <a:pt x="6933" y="2064375"/>
                  </a:cubicBezTo>
                  <a:cubicBezTo>
                    <a:pt x="6933" y="2064375"/>
                    <a:pt x="6933" y="2064375"/>
                    <a:pt x="6933" y="2064375"/>
                  </a:cubicBezTo>
                  <a:cubicBezTo>
                    <a:pt x="6933" y="2064375"/>
                    <a:pt x="6933" y="2064375"/>
                    <a:pt x="6933" y="2064375"/>
                  </a:cubicBezTo>
                  <a:cubicBezTo>
                    <a:pt x="6933" y="2064375"/>
                    <a:pt x="6933" y="2064375"/>
                    <a:pt x="6933" y="2064375"/>
                  </a:cubicBezTo>
                  <a:cubicBezTo>
                    <a:pt x="17429" y="2064764"/>
                    <a:pt x="27926" y="2065931"/>
                    <a:pt x="38423" y="2065931"/>
                  </a:cubicBezTo>
                  <a:cubicBezTo>
                    <a:pt x="231254" y="2065931"/>
                    <a:pt x="6712850" y="2071373"/>
                    <a:pt x="6743174" y="2061654"/>
                  </a:cubicBezTo>
                  <a:cubicBezTo>
                    <a:pt x="6743174" y="2061654"/>
                    <a:pt x="6743174" y="2061654"/>
                    <a:pt x="6743174" y="2061654"/>
                  </a:cubicBezTo>
                  <a:cubicBezTo>
                    <a:pt x="6743174" y="2061654"/>
                    <a:pt x="6743174" y="2061654"/>
                    <a:pt x="6743174" y="2061654"/>
                  </a:cubicBezTo>
                  <a:cubicBezTo>
                    <a:pt x="6744729" y="2050768"/>
                    <a:pt x="6761446" y="2062432"/>
                    <a:pt x="6762224" y="2046103"/>
                  </a:cubicBezTo>
                  <a:cubicBezTo>
                    <a:pt x="6769222" y="1912366"/>
                    <a:pt x="6743174" y="855686"/>
                    <a:pt x="6742785" y="8094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4143297" y="5589600"/>
              <a:ext cx="6878920" cy="430369"/>
            </a:xfrm>
            <a:custGeom>
              <a:rect b="b" l="l" r="r" t="t"/>
              <a:pathLst>
                <a:path extrusionOk="0" h="430369" w="6878920">
                  <a:moveTo>
                    <a:pt x="6878921" y="86696"/>
                  </a:moveTo>
                  <a:lnTo>
                    <a:pt x="274473" y="86696"/>
                  </a:lnTo>
                  <a:lnTo>
                    <a:pt x="274473" y="30324"/>
                  </a:lnTo>
                  <a:cubicBezTo>
                    <a:pt x="274473" y="13607"/>
                    <a:pt x="260866" y="0"/>
                    <a:pt x="244148" y="0"/>
                  </a:cubicBezTo>
                  <a:lnTo>
                    <a:pt x="30324" y="0"/>
                  </a:lnTo>
                  <a:cubicBezTo>
                    <a:pt x="13607" y="0"/>
                    <a:pt x="0" y="13607"/>
                    <a:pt x="0" y="30324"/>
                  </a:cubicBezTo>
                  <a:lnTo>
                    <a:pt x="0" y="400046"/>
                  </a:lnTo>
                  <a:cubicBezTo>
                    <a:pt x="0" y="416763"/>
                    <a:pt x="13607" y="430370"/>
                    <a:pt x="30324" y="430370"/>
                  </a:cubicBezTo>
                  <a:lnTo>
                    <a:pt x="244148" y="430370"/>
                  </a:lnTo>
                  <a:cubicBezTo>
                    <a:pt x="260866" y="430370"/>
                    <a:pt x="274473" y="416763"/>
                    <a:pt x="274473" y="400046"/>
                  </a:cubicBezTo>
                  <a:lnTo>
                    <a:pt x="274473" y="339009"/>
                  </a:lnTo>
                  <a:lnTo>
                    <a:pt x="6878921" y="339009"/>
                  </a:lnTo>
                  <a:lnTo>
                    <a:pt x="6878921" y="8669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6810268" y="4522423"/>
              <a:ext cx="318792" cy="1528648"/>
            </a:xfrm>
            <a:custGeom>
              <a:rect b="b" l="l" r="r" t="t"/>
              <a:pathLst>
                <a:path extrusionOk="0" h="1528648" w="318792">
                  <a:moveTo>
                    <a:pt x="0" y="0"/>
                  </a:moveTo>
                  <a:lnTo>
                    <a:pt x="318793" y="0"/>
                  </a:lnTo>
                  <a:lnTo>
                    <a:pt x="318793" y="1528649"/>
                  </a:lnTo>
                  <a:lnTo>
                    <a:pt x="0" y="15286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11004362" y="5544315"/>
              <a:ext cx="152661" cy="532258"/>
            </a:xfrm>
            <a:custGeom>
              <a:rect b="b" l="l" r="r" t="t"/>
              <a:pathLst>
                <a:path extrusionOk="0" h="532258" w="152661">
                  <a:moveTo>
                    <a:pt x="9302" y="532027"/>
                  </a:moveTo>
                  <a:cubicBezTo>
                    <a:pt x="-2361" y="522308"/>
                    <a:pt x="360" y="507923"/>
                    <a:pt x="360" y="494705"/>
                  </a:cubicBezTo>
                  <a:cubicBezTo>
                    <a:pt x="360" y="342307"/>
                    <a:pt x="360" y="189908"/>
                    <a:pt x="360" y="37510"/>
                  </a:cubicBezTo>
                  <a:cubicBezTo>
                    <a:pt x="360" y="24292"/>
                    <a:pt x="-2750" y="9907"/>
                    <a:pt x="9302" y="188"/>
                  </a:cubicBezTo>
                  <a:cubicBezTo>
                    <a:pt x="68784" y="-2922"/>
                    <a:pt x="106106" y="32845"/>
                    <a:pt x="131376" y="88828"/>
                  </a:cubicBezTo>
                  <a:cubicBezTo>
                    <a:pt x="149260" y="108266"/>
                    <a:pt x="152370" y="133537"/>
                    <a:pt x="152370" y="159584"/>
                  </a:cubicBezTo>
                  <a:cubicBezTo>
                    <a:pt x="152759" y="230340"/>
                    <a:pt x="152759" y="301486"/>
                    <a:pt x="152370" y="372242"/>
                  </a:cubicBezTo>
                  <a:cubicBezTo>
                    <a:pt x="152370" y="398678"/>
                    <a:pt x="148871" y="423560"/>
                    <a:pt x="130988" y="442998"/>
                  </a:cubicBezTo>
                  <a:cubicBezTo>
                    <a:pt x="105717" y="498982"/>
                    <a:pt x="69173" y="535526"/>
                    <a:pt x="9302" y="532027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3764531" y="3441460"/>
              <a:ext cx="7399023" cy="443128"/>
            </a:xfrm>
            <a:custGeom>
              <a:rect b="b" l="l" r="r" t="t"/>
              <a:pathLst>
                <a:path extrusionOk="0" h="443128" w="7399023">
                  <a:moveTo>
                    <a:pt x="4147" y="0"/>
                  </a:moveTo>
                  <a:lnTo>
                    <a:pt x="7399024" y="357313"/>
                  </a:lnTo>
                  <a:lnTo>
                    <a:pt x="7394877" y="443128"/>
                  </a:lnTo>
                  <a:lnTo>
                    <a:pt x="0" y="85815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11127487" y="5640918"/>
              <a:ext cx="58402" cy="339008"/>
            </a:xfrm>
            <a:custGeom>
              <a:rect b="b" l="l" r="r" t="t"/>
              <a:pathLst>
                <a:path extrusionOk="0" h="339008" w="58402">
                  <a:moveTo>
                    <a:pt x="5141" y="0"/>
                  </a:moveTo>
                  <a:cubicBezTo>
                    <a:pt x="41686" y="4665"/>
                    <a:pt x="44407" y="38100"/>
                    <a:pt x="58403" y="62203"/>
                  </a:cubicBezTo>
                  <a:cubicBezTo>
                    <a:pt x="58403" y="133737"/>
                    <a:pt x="58403" y="205660"/>
                    <a:pt x="58403" y="277194"/>
                  </a:cubicBezTo>
                  <a:cubicBezTo>
                    <a:pt x="44796" y="301686"/>
                    <a:pt x="41297" y="334343"/>
                    <a:pt x="5141" y="339008"/>
                  </a:cubicBezTo>
                  <a:cubicBezTo>
                    <a:pt x="476" y="333566"/>
                    <a:pt x="87" y="326957"/>
                    <a:pt x="87" y="319959"/>
                  </a:cubicBezTo>
                  <a:cubicBezTo>
                    <a:pt x="3975" y="219656"/>
                    <a:pt x="3975" y="119353"/>
                    <a:pt x="87" y="19050"/>
                  </a:cubicBezTo>
                  <a:cubicBezTo>
                    <a:pt x="-301" y="12052"/>
                    <a:pt x="476" y="5443"/>
                    <a:pt x="5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4927449" y="3721542"/>
              <a:ext cx="542336" cy="301698"/>
            </a:xfrm>
            <a:custGeom>
              <a:rect b="b" l="l" r="r" t="t"/>
              <a:pathLst>
                <a:path extrusionOk="0" h="301698" w="542336">
                  <a:moveTo>
                    <a:pt x="542336" y="301310"/>
                  </a:moveTo>
                  <a:cubicBezTo>
                    <a:pt x="361557" y="301310"/>
                    <a:pt x="180779" y="301699"/>
                    <a:pt x="0" y="301699"/>
                  </a:cubicBezTo>
                  <a:cubicBezTo>
                    <a:pt x="17495" y="211504"/>
                    <a:pt x="35767" y="121698"/>
                    <a:pt x="52095" y="31114"/>
                  </a:cubicBezTo>
                  <a:cubicBezTo>
                    <a:pt x="56372" y="8565"/>
                    <a:pt x="62981" y="-377"/>
                    <a:pt x="88251" y="12"/>
                  </a:cubicBezTo>
                  <a:cubicBezTo>
                    <a:pt x="218878" y="1567"/>
                    <a:pt x="349505" y="1956"/>
                    <a:pt x="480133" y="12"/>
                  </a:cubicBezTo>
                  <a:cubicBezTo>
                    <a:pt x="508902" y="-377"/>
                    <a:pt x="515122" y="9731"/>
                    <a:pt x="517066" y="35390"/>
                  </a:cubicBezTo>
                  <a:cubicBezTo>
                    <a:pt x="524453" y="124030"/>
                    <a:pt x="533783" y="212670"/>
                    <a:pt x="542336" y="301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4099657" y="4958048"/>
              <a:ext cx="166102" cy="500923"/>
            </a:xfrm>
            <a:custGeom>
              <a:rect b="b" l="l" r="r" t="t"/>
              <a:pathLst>
                <a:path extrusionOk="0" h="500923" w="166102">
                  <a:moveTo>
                    <a:pt x="164547" y="6019"/>
                  </a:moveTo>
                  <a:cubicBezTo>
                    <a:pt x="164936" y="140534"/>
                    <a:pt x="165714" y="275048"/>
                    <a:pt x="166103" y="409563"/>
                  </a:cubicBezTo>
                  <a:cubicBezTo>
                    <a:pt x="166103" y="439499"/>
                    <a:pt x="164936" y="469434"/>
                    <a:pt x="164547" y="499370"/>
                  </a:cubicBezTo>
                  <a:cubicBezTo>
                    <a:pt x="89515" y="507145"/>
                    <a:pt x="52581" y="486540"/>
                    <a:pt x="19536" y="419671"/>
                  </a:cubicBezTo>
                  <a:cubicBezTo>
                    <a:pt x="2430" y="406064"/>
                    <a:pt x="875" y="386237"/>
                    <a:pt x="875" y="366798"/>
                  </a:cubicBezTo>
                  <a:cubicBezTo>
                    <a:pt x="-292" y="289433"/>
                    <a:pt x="-292" y="212067"/>
                    <a:pt x="875" y="134702"/>
                  </a:cubicBezTo>
                  <a:cubicBezTo>
                    <a:pt x="1264" y="115652"/>
                    <a:pt x="2430" y="95825"/>
                    <a:pt x="19536" y="81829"/>
                  </a:cubicBezTo>
                  <a:cubicBezTo>
                    <a:pt x="46750" y="25457"/>
                    <a:pt x="88737" y="-6033"/>
                    <a:pt x="154051" y="965"/>
                  </a:cubicBezTo>
                  <a:cubicBezTo>
                    <a:pt x="157161" y="3686"/>
                    <a:pt x="161437" y="3297"/>
                    <a:pt x="164547" y="6019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4261709" y="4080390"/>
              <a:ext cx="388101" cy="738004"/>
            </a:xfrm>
            <a:custGeom>
              <a:rect b="b" l="l" r="r" t="t"/>
              <a:pathLst>
                <a:path extrusionOk="0" h="738004" w="388101">
                  <a:moveTo>
                    <a:pt x="17658" y="667520"/>
                  </a:moveTo>
                  <a:cubicBezTo>
                    <a:pt x="63533" y="566051"/>
                    <a:pt x="105131" y="462249"/>
                    <a:pt x="149062" y="359613"/>
                  </a:cubicBezTo>
                  <a:cubicBezTo>
                    <a:pt x="189495" y="264753"/>
                    <a:pt x="229927" y="169893"/>
                    <a:pt x="271914" y="75810"/>
                  </a:cubicBezTo>
                  <a:cubicBezTo>
                    <a:pt x="283189" y="50540"/>
                    <a:pt x="287854" y="21771"/>
                    <a:pt x="306904" y="0"/>
                  </a:cubicBezTo>
                  <a:cubicBezTo>
                    <a:pt x="333729" y="0"/>
                    <a:pt x="360943" y="0"/>
                    <a:pt x="387768" y="0"/>
                  </a:cubicBezTo>
                  <a:cubicBezTo>
                    <a:pt x="389712" y="13996"/>
                    <a:pt x="382714" y="22937"/>
                    <a:pt x="378438" y="32268"/>
                  </a:cubicBezTo>
                  <a:cubicBezTo>
                    <a:pt x="282411" y="257367"/>
                    <a:pt x="185996" y="482465"/>
                    <a:pt x="90747" y="707953"/>
                  </a:cubicBezTo>
                  <a:cubicBezTo>
                    <a:pt x="80639" y="731668"/>
                    <a:pt x="68587" y="739054"/>
                    <a:pt x="43705" y="737888"/>
                  </a:cubicBezTo>
                  <a:cubicBezTo>
                    <a:pt x="-8001" y="735944"/>
                    <a:pt x="-9945" y="746441"/>
                    <a:pt x="17658" y="66752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4060368" y="5040266"/>
              <a:ext cx="58435" cy="337862"/>
            </a:xfrm>
            <a:custGeom>
              <a:rect b="b" l="l" r="r" t="t"/>
              <a:pathLst>
                <a:path extrusionOk="0" h="337862" w="58435">
                  <a:moveTo>
                    <a:pt x="58436" y="0"/>
                  </a:moveTo>
                  <a:cubicBezTo>
                    <a:pt x="50661" y="22937"/>
                    <a:pt x="47550" y="46264"/>
                    <a:pt x="47939" y="70756"/>
                  </a:cubicBezTo>
                  <a:cubicBezTo>
                    <a:pt x="48717" y="137236"/>
                    <a:pt x="48717" y="203327"/>
                    <a:pt x="47939" y="269807"/>
                  </a:cubicBezTo>
                  <a:cubicBezTo>
                    <a:pt x="47550" y="293134"/>
                    <a:pt x="51049" y="315682"/>
                    <a:pt x="58436" y="337454"/>
                  </a:cubicBezTo>
                  <a:cubicBezTo>
                    <a:pt x="40164" y="340175"/>
                    <a:pt x="29278" y="328901"/>
                    <a:pt x="19948" y="316071"/>
                  </a:cubicBezTo>
                  <a:cubicBezTo>
                    <a:pt x="7118" y="298188"/>
                    <a:pt x="1287" y="277583"/>
                    <a:pt x="898" y="256200"/>
                  </a:cubicBezTo>
                  <a:cubicBezTo>
                    <a:pt x="120" y="198273"/>
                    <a:pt x="-657" y="139958"/>
                    <a:pt x="898" y="82031"/>
                  </a:cubicBezTo>
                  <a:cubicBezTo>
                    <a:pt x="2842" y="34212"/>
                    <a:pt x="23058" y="6998"/>
                    <a:pt x="58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4259535" y="6023469"/>
              <a:ext cx="5835" cy="55983"/>
            </a:xfrm>
            <a:custGeom>
              <a:rect b="b" l="l" r="r" t="t"/>
              <a:pathLst>
                <a:path extrusionOk="0" h="55983" w="5835">
                  <a:moveTo>
                    <a:pt x="4669" y="0"/>
                  </a:moveTo>
                  <a:cubicBezTo>
                    <a:pt x="5058" y="18661"/>
                    <a:pt x="5447" y="37322"/>
                    <a:pt x="5836" y="55983"/>
                  </a:cubicBezTo>
                  <a:cubicBezTo>
                    <a:pt x="-2717" y="37322"/>
                    <a:pt x="-774" y="18661"/>
                    <a:pt x="4669" y="0"/>
                  </a:cubicBez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10986176" y="4117597"/>
              <a:ext cx="110199" cy="341227"/>
            </a:xfrm>
            <a:custGeom>
              <a:rect b="b" l="l" r="r" t="t"/>
              <a:pathLst>
                <a:path extrusionOk="0" h="341227" w="110199">
                  <a:moveTo>
                    <a:pt x="6884" y="341067"/>
                  </a:moveTo>
                  <a:cubicBezTo>
                    <a:pt x="-1670" y="334847"/>
                    <a:pt x="274" y="325516"/>
                    <a:pt x="274" y="316963"/>
                  </a:cubicBezTo>
                  <a:cubicBezTo>
                    <a:pt x="274" y="219382"/>
                    <a:pt x="274" y="121411"/>
                    <a:pt x="274" y="23830"/>
                  </a:cubicBezTo>
                  <a:cubicBezTo>
                    <a:pt x="274" y="15277"/>
                    <a:pt x="-2058" y="5946"/>
                    <a:pt x="6884" y="115"/>
                  </a:cubicBezTo>
                  <a:cubicBezTo>
                    <a:pt x="49648" y="-1829"/>
                    <a:pt x="76473" y="21108"/>
                    <a:pt x="94746" y="56875"/>
                  </a:cubicBezTo>
                  <a:cubicBezTo>
                    <a:pt x="107575" y="69316"/>
                    <a:pt x="109519" y="85644"/>
                    <a:pt x="109908" y="102361"/>
                  </a:cubicBezTo>
                  <a:cubicBezTo>
                    <a:pt x="110297" y="147848"/>
                    <a:pt x="110297" y="193334"/>
                    <a:pt x="109908" y="238820"/>
                  </a:cubicBezTo>
                  <a:cubicBezTo>
                    <a:pt x="109908" y="255537"/>
                    <a:pt x="107186" y="271477"/>
                    <a:pt x="94746" y="284306"/>
                  </a:cubicBezTo>
                  <a:cubicBezTo>
                    <a:pt x="76085" y="320073"/>
                    <a:pt x="49648" y="343400"/>
                    <a:pt x="6884" y="341067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11080533" y="4174861"/>
              <a:ext cx="35960" cy="227042"/>
            </a:xfrm>
            <a:custGeom>
              <a:rect b="b" l="l" r="r" t="t"/>
              <a:pathLst>
                <a:path extrusionOk="0" h="227042" w="35960">
                  <a:moveTo>
                    <a:pt x="0" y="227042"/>
                  </a:moveTo>
                  <a:cubicBezTo>
                    <a:pt x="8941" y="151232"/>
                    <a:pt x="8553" y="75810"/>
                    <a:pt x="0" y="0"/>
                  </a:cubicBezTo>
                  <a:cubicBezTo>
                    <a:pt x="29158" y="6220"/>
                    <a:pt x="33046" y="30713"/>
                    <a:pt x="34212" y="53262"/>
                  </a:cubicBezTo>
                  <a:cubicBezTo>
                    <a:pt x="36544" y="93694"/>
                    <a:pt x="36544" y="134126"/>
                    <a:pt x="34212" y="174170"/>
                  </a:cubicBezTo>
                  <a:cubicBezTo>
                    <a:pt x="33046" y="196329"/>
                    <a:pt x="29547" y="221211"/>
                    <a:pt x="0" y="2270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4369950" y="4051222"/>
              <a:ext cx="2399496" cy="1630419"/>
            </a:xfrm>
            <a:custGeom>
              <a:rect b="b" l="l" r="r" t="t"/>
              <a:pathLst>
                <a:path extrusionOk="0" h="1630419" w="2399496">
                  <a:moveTo>
                    <a:pt x="1063678" y="1285288"/>
                  </a:moveTo>
                  <a:cubicBezTo>
                    <a:pt x="1063678" y="875912"/>
                    <a:pt x="1063290" y="466536"/>
                    <a:pt x="1063290" y="57160"/>
                  </a:cubicBezTo>
                  <a:cubicBezTo>
                    <a:pt x="1063290" y="12840"/>
                    <a:pt x="1069121" y="18671"/>
                    <a:pt x="1025190" y="18671"/>
                  </a:cubicBezTo>
                  <a:cubicBezTo>
                    <a:pt x="815254" y="18283"/>
                    <a:pt x="605317" y="19060"/>
                    <a:pt x="394992" y="17894"/>
                  </a:cubicBezTo>
                  <a:cubicBezTo>
                    <a:pt x="372832" y="17894"/>
                    <a:pt x="363501" y="25669"/>
                    <a:pt x="354948" y="45108"/>
                  </a:cubicBezTo>
                  <a:cubicBezTo>
                    <a:pt x="246092" y="301308"/>
                    <a:pt x="136848" y="556731"/>
                    <a:pt x="27214" y="812542"/>
                  </a:cubicBezTo>
                  <a:cubicBezTo>
                    <a:pt x="21382" y="826149"/>
                    <a:pt x="17495" y="838979"/>
                    <a:pt x="17495" y="854141"/>
                  </a:cubicBezTo>
                  <a:cubicBezTo>
                    <a:pt x="17884" y="1082350"/>
                    <a:pt x="17884" y="1310947"/>
                    <a:pt x="17884" y="1539156"/>
                  </a:cubicBezTo>
                  <a:cubicBezTo>
                    <a:pt x="12052" y="1539156"/>
                    <a:pt x="6220" y="1539156"/>
                    <a:pt x="389" y="1539156"/>
                  </a:cubicBezTo>
                  <a:cubicBezTo>
                    <a:pt x="389" y="1309781"/>
                    <a:pt x="389" y="1080406"/>
                    <a:pt x="0" y="850642"/>
                  </a:cubicBezTo>
                  <a:cubicBezTo>
                    <a:pt x="0" y="836646"/>
                    <a:pt x="2333" y="824205"/>
                    <a:pt x="7775" y="811376"/>
                  </a:cubicBezTo>
                  <a:cubicBezTo>
                    <a:pt x="117798" y="554787"/>
                    <a:pt x="228209" y="298198"/>
                    <a:pt x="337065" y="40831"/>
                  </a:cubicBezTo>
                  <a:cubicBezTo>
                    <a:pt x="349894" y="10118"/>
                    <a:pt x="367389" y="-378"/>
                    <a:pt x="400435" y="10"/>
                  </a:cubicBezTo>
                  <a:cubicBezTo>
                    <a:pt x="984369" y="788"/>
                    <a:pt x="1568304" y="788"/>
                    <a:pt x="2151850" y="10"/>
                  </a:cubicBezTo>
                  <a:cubicBezTo>
                    <a:pt x="2175953" y="10"/>
                    <a:pt x="2190338" y="6619"/>
                    <a:pt x="2203167" y="27224"/>
                  </a:cubicBezTo>
                  <a:cubicBezTo>
                    <a:pt x="2263816" y="124028"/>
                    <a:pt x="2325630" y="220055"/>
                    <a:pt x="2387445" y="315693"/>
                  </a:cubicBezTo>
                  <a:cubicBezTo>
                    <a:pt x="2395609" y="328522"/>
                    <a:pt x="2399497" y="340963"/>
                    <a:pt x="2399497" y="356125"/>
                  </a:cubicBezTo>
                  <a:cubicBezTo>
                    <a:pt x="2399108" y="779108"/>
                    <a:pt x="2399108" y="1202480"/>
                    <a:pt x="2399108" y="1625463"/>
                  </a:cubicBezTo>
                  <a:cubicBezTo>
                    <a:pt x="2393276" y="1632072"/>
                    <a:pt x="2387445" y="1632072"/>
                    <a:pt x="2381225" y="1625463"/>
                  </a:cubicBezTo>
                  <a:cubicBezTo>
                    <a:pt x="2381225" y="1204424"/>
                    <a:pt x="2381225" y="782996"/>
                    <a:pt x="2381613" y="361956"/>
                  </a:cubicBezTo>
                  <a:cubicBezTo>
                    <a:pt x="2381613" y="346794"/>
                    <a:pt x="2377726" y="333965"/>
                    <a:pt x="2369562" y="321135"/>
                  </a:cubicBezTo>
                  <a:cubicBezTo>
                    <a:pt x="2308913" y="226664"/>
                    <a:pt x="2247876" y="132581"/>
                    <a:pt x="2188005" y="37332"/>
                  </a:cubicBezTo>
                  <a:cubicBezTo>
                    <a:pt x="2178675" y="22559"/>
                    <a:pt x="2168567" y="17116"/>
                    <a:pt x="2150683" y="17116"/>
                  </a:cubicBezTo>
                  <a:cubicBezTo>
                    <a:pt x="1803122" y="17505"/>
                    <a:pt x="1455560" y="17505"/>
                    <a:pt x="1107610" y="17116"/>
                  </a:cubicBezTo>
                  <a:cubicBezTo>
                    <a:pt x="1087005" y="17116"/>
                    <a:pt x="1079618" y="21004"/>
                    <a:pt x="1079618" y="43942"/>
                  </a:cubicBezTo>
                  <a:cubicBezTo>
                    <a:pt x="1080396" y="455650"/>
                    <a:pt x="1080396" y="866970"/>
                    <a:pt x="1080396" y="1278679"/>
                  </a:cubicBezTo>
                  <a:cubicBezTo>
                    <a:pt x="1075342" y="1281789"/>
                    <a:pt x="1069510" y="1283344"/>
                    <a:pt x="1063678" y="1285288"/>
                  </a:cubicBezTo>
                  <a:close/>
                </a:path>
              </a:pathLst>
            </a:custGeom>
            <a:solidFill>
              <a:srgbClr val="02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7302823" y="4888635"/>
              <a:ext cx="455668" cy="455660"/>
            </a:xfrm>
            <a:custGeom>
              <a:rect b="b" l="l" r="r" t="t"/>
              <a:pathLst>
                <a:path extrusionOk="0" h="455660" w="455668">
                  <a:moveTo>
                    <a:pt x="224339" y="455650"/>
                  </a:moveTo>
                  <a:cubicBezTo>
                    <a:pt x="97211" y="454484"/>
                    <a:pt x="-1537" y="352626"/>
                    <a:pt x="18" y="224331"/>
                  </a:cubicBezTo>
                  <a:cubicBezTo>
                    <a:pt x="1185" y="96814"/>
                    <a:pt x="102654" y="-1156"/>
                    <a:pt x="231337" y="10"/>
                  </a:cubicBezTo>
                  <a:cubicBezTo>
                    <a:pt x="358077" y="1177"/>
                    <a:pt x="456824" y="102646"/>
                    <a:pt x="455658" y="231329"/>
                  </a:cubicBezTo>
                  <a:cubicBezTo>
                    <a:pt x="454492" y="358069"/>
                    <a:pt x="353023" y="456817"/>
                    <a:pt x="224339" y="455650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10298325" y="4918177"/>
              <a:ext cx="503087" cy="374038"/>
            </a:xfrm>
            <a:custGeom>
              <a:rect b="b" l="l" r="r" t="t"/>
              <a:pathLst>
                <a:path extrusionOk="0" h="374038" w="503087">
                  <a:moveTo>
                    <a:pt x="249980" y="373625"/>
                  </a:moveTo>
                  <a:cubicBezTo>
                    <a:pt x="174558" y="373625"/>
                    <a:pt x="98748" y="373236"/>
                    <a:pt x="23326" y="374013"/>
                  </a:cubicBezTo>
                  <a:cubicBezTo>
                    <a:pt x="5832" y="374402"/>
                    <a:pt x="0" y="369737"/>
                    <a:pt x="0" y="351465"/>
                  </a:cubicBezTo>
                  <a:cubicBezTo>
                    <a:pt x="778" y="242220"/>
                    <a:pt x="778" y="132586"/>
                    <a:pt x="0" y="23342"/>
                  </a:cubicBezTo>
                  <a:cubicBezTo>
                    <a:pt x="0" y="6624"/>
                    <a:pt x="3110" y="-373"/>
                    <a:pt x="22160" y="15"/>
                  </a:cubicBezTo>
                  <a:cubicBezTo>
                    <a:pt x="174947" y="793"/>
                    <a:pt x="328123" y="793"/>
                    <a:pt x="481299" y="15"/>
                  </a:cubicBezTo>
                  <a:cubicBezTo>
                    <a:pt x="497239" y="15"/>
                    <a:pt x="503459" y="3514"/>
                    <a:pt x="503070" y="20620"/>
                  </a:cubicBezTo>
                  <a:cubicBezTo>
                    <a:pt x="502293" y="131031"/>
                    <a:pt x="502293" y="241442"/>
                    <a:pt x="503070" y="351853"/>
                  </a:cubicBezTo>
                  <a:cubicBezTo>
                    <a:pt x="503070" y="370514"/>
                    <a:pt x="496461" y="374402"/>
                    <a:pt x="479355" y="374013"/>
                  </a:cubicBezTo>
                  <a:cubicBezTo>
                    <a:pt x="403156" y="373236"/>
                    <a:pt x="326568" y="373625"/>
                    <a:pt x="249980" y="373625"/>
                  </a:cubicBezTo>
                  <a:close/>
                </a:path>
              </a:pathLst>
            </a:custGeom>
            <a:solidFill>
              <a:srgbClr val="B9BAB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8494807" y="4875420"/>
              <a:ext cx="296639" cy="295091"/>
            </a:xfrm>
            <a:custGeom>
              <a:rect b="b" l="l" r="r" t="t"/>
              <a:pathLst>
                <a:path extrusionOk="0" h="295091" w="296639">
                  <a:moveTo>
                    <a:pt x="146574" y="295084"/>
                  </a:moveTo>
                  <a:cubicBezTo>
                    <a:pt x="63377" y="294307"/>
                    <a:pt x="-770" y="228605"/>
                    <a:pt x="7" y="144630"/>
                  </a:cubicBezTo>
                  <a:cubicBezTo>
                    <a:pt x="785" y="62988"/>
                    <a:pt x="66876" y="-771"/>
                    <a:pt x="149295" y="7"/>
                  </a:cubicBezTo>
                  <a:cubicBezTo>
                    <a:pt x="230937" y="396"/>
                    <a:pt x="296640" y="66098"/>
                    <a:pt x="296640" y="147351"/>
                  </a:cubicBezTo>
                  <a:cubicBezTo>
                    <a:pt x="296640" y="229771"/>
                    <a:pt x="229771" y="295862"/>
                    <a:pt x="146574" y="295084"/>
                  </a:cubicBez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8093212" y="4875427"/>
              <a:ext cx="296640" cy="295092"/>
            </a:xfrm>
            <a:custGeom>
              <a:rect b="b" l="l" r="r" t="t"/>
              <a:pathLst>
                <a:path extrusionOk="0" h="295092" w="296640">
                  <a:moveTo>
                    <a:pt x="2" y="146567"/>
                  </a:moveTo>
                  <a:cubicBezTo>
                    <a:pt x="390" y="64147"/>
                    <a:pt x="64926" y="0"/>
                    <a:pt x="147346" y="0"/>
                  </a:cubicBezTo>
                  <a:cubicBezTo>
                    <a:pt x="230543" y="0"/>
                    <a:pt x="297412" y="66480"/>
                    <a:pt x="296634" y="148511"/>
                  </a:cubicBezTo>
                  <a:cubicBezTo>
                    <a:pt x="295857" y="230930"/>
                    <a:pt x="228599" y="296244"/>
                    <a:pt x="145402" y="295077"/>
                  </a:cubicBezTo>
                  <a:cubicBezTo>
                    <a:pt x="63371" y="294300"/>
                    <a:pt x="-387" y="228986"/>
                    <a:pt x="2" y="146567"/>
                  </a:cubicBez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8906910" y="4875427"/>
              <a:ext cx="296641" cy="295092"/>
            </a:xfrm>
            <a:custGeom>
              <a:rect b="b" l="l" r="r" t="t"/>
              <a:pathLst>
                <a:path extrusionOk="0" h="295092" w="296641">
                  <a:moveTo>
                    <a:pt x="2" y="146567"/>
                  </a:moveTo>
                  <a:cubicBezTo>
                    <a:pt x="391" y="64147"/>
                    <a:pt x="64927" y="0"/>
                    <a:pt x="147346" y="0"/>
                  </a:cubicBezTo>
                  <a:cubicBezTo>
                    <a:pt x="230543" y="0"/>
                    <a:pt x="297412" y="66480"/>
                    <a:pt x="296635" y="148511"/>
                  </a:cubicBezTo>
                  <a:cubicBezTo>
                    <a:pt x="295857" y="230930"/>
                    <a:pt x="228600" y="296244"/>
                    <a:pt x="145402" y="295077"/>
                  </a:cubicBezTo>
                  <a:cubicBezTo>
                    <a:pt x="63372" y="294300"/>
                    <a:pt x="-387" y="228986"/>
                    <a:pt x="2" y="146567"/>
                  </a:cubicBez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7844772" y="4169030"/>
              <a:ext cx="2957061" cy="309850"/>
            </a:xfrm>
            <a:custGeom>
              <a:rect b="b" l="l" r="r" t="t"/>
              <a:pathLst>
                <a:path extrusionOk="0" h="309850" w="2957061">
                  <a:moveTo>
                    <a:pt x="1478515" y="778"/>
                  </a:moveTo>
                  <a:cubicBezTo>
                    <a:pt x="1959813" y="778"/>
                    <a:pt x="2440724" y="1166"/>
                    <a:pt x="2922022" y="0"/>
                  </a:cubicBezTo>
                  <a:cubicBezTo>
                    <a:pt x="2949625" y="0"/>
                    <a:pt x="2957790" y="6220"/>
                    <a:pt x="2957012" y="34601"/>
                  </a:cubicBezTo>
                  <a:cubicBezTo>
                    <a:pt x="2955068" y="117020"/>
                    <a:pt x="2955846" y="199051"/>
                    <a:pt x="2956623" y="281470"/>
                  </a:cubicBezTo>
                  <a:cubicBezTo>
                    <a:pt x="2957012" y="302075"/>
                    <a:pt x="2953124" y="309851"/>
                    <a:pt x="2930187" y="309851"/>
                  </a:cubicBezTo>
                  <a:cubicBezTo>
                    <a:pt x="1962146" y="309073"/>
                    <a:pt x="994105" y="309073"/>
                    <a:pt x="26064" y="309851"/>
                  </a:cubicBezTo>
                  <a:cubicBezTo>
                    <a:pt x="5849" y="309851"/>
                    <a:pt x="-372" y="304797"/>
                    <a:pt x="17" y="284192"/>
                  </a:cubicBezTo>
                  <a:cubicBezTo>
                    <a:pt x="1183" y="199051"/>
                    <a:pt x="1572" y="113910"/>
                    <a:pt x="17" y="28769"/>
                  </a:cubicBezTo>
                  <a:cubicBezTo>
                    <a:pt x="-372" y="4665"/>
                    <a:pt x="7792" y="389"/>
                    <a:pt x="29563" y="389"/>
                  </a:cubicBezTo>
                  <a:cubicBezTo>
                    <a:pt x="512418" y="778"/>
                    <a:pt x="995272" y="778"/>
                    <a:pt x="1478515" y="778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7146556" y="3557763"/>
              <a:ext cx="64924" cy="7166"/>
            </a:xfrm>
            <a:custGeom>
              <a:rect b="b" l="l" r="r" t="t"/>
              <a:pathLst>
                <a:path extrusionOk="0" h="7166" w="64924">
                  <a:moveTo>
                    <a:pt x="64925" y="5950"/>
                  </a:moveTo>
                  <a:cubicBezTo>
                    <a:pt x="43154" y="5950"/>
                    <a:pt x="21382" y="10615"/>
                    <a:pt x="0" y="1674"/>
                  </a:cubicBezTo>
                  <a:cubicBezTo>
                    <a:pt x="21771" y="1674"/>
                    <a:pt x="43931" y="-4158"/>
                    <a:pt x="64925" y="5950"/>
                  </a:cubicBez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5565794" y="4081150"/>
              <a:ext cx="1111528" cy="737127"/>
            </a:xfrm>
            <a:custGeom>
              <a:rect b="b" l="l" r="r" t="t"/>
              <a:pathLst>
                <a:path extrusionOk="0" h="737127" w="1111528">
                  <a:moveTo>
                    <a:pt x="555960" y="736739"/>
                  </a:moveTo>
                  <a:cubicBezTo>
                    <a:pt x="379847" y="736739"/>
                    <a:pt x="203344" y="736350"/>
                    <a:pt x="27231" y="737127"/>
                  </a:cubicBezTo>
                  <a:cubicBezTo>
                    <a:pt x="5849" y="737127"/>
                    <a:pt x="-372" y="732073"/>
                    <a:pt x="17" y="709913"/>
                  </a:cubicBezTo>
                  <a:cubicBezTo>
                    <a:pt x="795" y="482482"/>
                    <a:pt x="795" y="254662"/>
                    <a:pt x="17" y="27231"/>
                  </a:cubicBezTo>
                  <a:cubicBezTo>
                    <a:pt x="17" y="5849"/>
                    <a:pt x="4293" y="-372"/>
                    <a:pt x="26842" y="17"/>
                  </a:cubicBezTo>
                  <a:cubicBezTo>
                    <a:pt x="318421" y="794"/>
                    <a:pt x="609610" y="794"/>
                    <a:pt x="901189" y="17"/>
                  </a:cubicBezTo>
                  <a:cubicBezTo>
                    <a:pt x="919461" y="17"/>
                    <a:pt x="928403" y="5849"/>
                    <a:pt x="936567" y="21788"/>
                  </a:cubicBezTo>
                  <a:cubicBezTo>
                    <a:pt x="990606" y="123257"/>
                    <a:pt x="1045034" y="224338"/>
                    <a:pt x="1099851" y="325418"/>
                  </a:cubicBezTo>
                  <a:cubicBezTo>
                    <a:pt x="1106460" y="337470"/>
                    <a:pt x="1111125" y="349134"/>
                    <a:pt x="1111125" y="363518"/>
                  </a:cubicBezTo>
                  <a:cubicBezTo>
                    <a:pt x="1110737" y="479761"/>
                    <a:pt x="1110348" y="596003"/>
                    <a:pt x="1111514" y="712246"/>
                  </a:cubicBezTo>
                  <a:cubicBezTo>
                    <a:pt x="1111903" y="734017"/>
                    <a:pt x="1104128" y="737127"/>
                    <a:pt x="1084689" y="737127"/>
                  </a:cubicBezTo>
                  <a:cubicBezTo>
                    <a:pt x="908576" y="736350"/>
                    <a:pt x="732462" y="736739"/>
                    <a:pt x="555960" y="736739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6466512" y="4959693"/>
              <a:ext cx="185280" cy="58024"/>
            </a:xfrm>
            <a:custGeom>
              <a:rect b="b" l="l" r="r" t="t"/>
              <a:pathLst>
                <a:path extrusionOk="0" h="58024" w="185280">
                  <a:moveTo>
                    <a:pt x="92222" y="58024"/>
                  </a:moveTo>
                  <a:cubicBezTo>
                    <a:pt x="72005" y="58024"/>
                    <a:pt x="51789" y="58024"/>
                    <a:pt x="31573" y="58024"/>
                  </a:cubicBezTo>
                  <a:cubicBezTo>
                    <a:pt x="13301" y="58024"/>
                    <a:pt x="1638" y="50249"/>
                    <a:pt x="83" y="31588"/>
                  </a:cubicBezTo>
                  <a:cubicBezTo>
                    <a:pt x="-1084" y="12927"/>
                    <a:pt x="10191" y="1652"/>
                    <a:pt x="27685" y="875"/>
                  </a:cubicBezTo>
                  <a:cubicBezTo>
                    <a:pt x="71228" y="-292"/>
                    <a:pt x="114382" y="-292"/>
                    <a:pt x="157924" y="875"/>
                  </a:cubicBezTo>
                  <a:cubicBezTo>
                    <a:pt x="175418" y="1263"/>
                    <a:pt x="186693" y="13704"/>
                    <a:pt x="185138" y="31588"/>
                  </a:cubicBezTo>
                  <a:cubicBezTo>
                    <a:pt x="183583" y="47527"/>
                    <a:pt x="173086" y="57635"/>
                    <a:pt x="155980" y="57635"/>
                  </a:cubicBezTo>
                  <a:cubicBezTo>
                    <a:pt x="134986" y="58024"/>
                    <a:pt x="113604" y="58024"/>
                    <a:pt x="92222" y="58024"/>
                  </a:cubicBez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4464033" y="4081008"/>
              <a:ext cx="870459" cy="733143"/>
            </a:xfrm>
            <a:custGeom>
              <a:rect b="b" l="l" r="r" t="t"/>
              <a:pathLst>
                <a:path extrusionOk="0" h="733143" w="870459">
                  <a:moveTo>
                    <a:pt x="0" y="721330"/>
                  </a:moveTo>
                  <a:cubicBezTo>
                    <a:pt x="56372" y="588370"/>
                    <a:pt x="112355" y="455022"/>
                    <a:pt x="168727" y="322062"/>
                  </a:cubicBezTo>
                  <a:cubicBezTo>
                    <a:pt x="211103" y="221759"/>
                    <a:pt x="254645" y="121845"/>
                    <a:pt x="297021" y="21542"/>
                  </a:cubicBezTo>
                  <a:cubicBezTo>
                    <a:pt x="302853" y="7935"/>
                    <a:pt x="308296" y="159"/>
                    <a:pt x="325790" y="159"/>
                  </a:cubicBezTo>
                  <a:cubicBezTo>
                    <a:pt x="501515" y="937"/>
                    <a:pt x="677629" y="548"/>
                    <a:pt x="853353" y="937"/>
                  </a:cubicBezTo>
                  <a:cubicBezTo>
                    <a:pt x="859185" y="937"/>
                    <a:pt x="867349" y="-3339"/>
                    <a:pt x="870459" y="6380"/>
                  </a:cubicBezTo>
                  <a:cubicBezTo>
                    <a:pt x="865016" y="16488"/>
                    <a:pt x="867738" y="27373"/>
                    <a:pt x="867738" y="37870"/>
                  </a:cubicBezTo>
                  <a:cubicBezTo>
                    <a:pt x="867738" y="258304"/>
                    <a:pt x="867738" y="478737"/>
                    <a:pt x="867738" y="699170"/>
                  </a:cubicBezTo>
                  <a:cubicBezTo>
                    <a:pt x="867738" y="732216"/>
                    <a:pt x="867738" y="732605"/>
                    <a:pt x="833526" y="732605"/>
                  </a:cubicBezTo>
                  <a:cubicBezTo>
                    <a:pt x="566829" y="732605"/>
                    <a:pt x="299743" y="732605"/>
                    <a:pt x="33046" y="732605"/>
                  </a:cubicBezTo>
                  <a:cubicBezTo>
                    <a:pt x="20994" y="732605"/>
                    <a:pt x="6998" y="736881"/>
                    <a:pt x="0" y="72133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4459215" y="4087388"/>
              <a:ext cx="876831" cy="730584"/>
            </a:xfrm>
            <a:custGeom>
              <a:rect b="b" l="l" r="r" t="t"/>
              <a:pathLst>
                <a:path extrusionOk="0" h="730584" w="876831">
                  <a:moveTo>
                    <a:pt x="4818" y="714950"/>
                  </a:moveTo>
                  <a:cubicBezTo>
                    <a:pt x="15315" y="721948"/>
                    <a:pt x="26978" y="720393"/>
                    <a:pt x="38641" y="720393"/>
                  </a:cubicBezTo>
                  <a:cubicBezTo>
                    <a:pt x="304949" y="720393"/>
                    <a:pt x="570869" y="720004"/>
                    <a:pt x="837177" y="721171"/>
                  </a:cubicBezTo>
                  <a:cubicBezTo>
                    <a:pt x="865557" y="721171"/>
                    <a:pt x="870223" y="711840"/>
                    <a:pt x="870223" y="686570"/>
                  </a:cubicBezTo>
                  <a:cubicBezTo>
                    <a:pt x="869445" y="468858"/>
                    <a:pt x="869834" y="251146"/>
                    <a:pt x="869834" y="33046"/>
                  </a:cubicBezTo>
                  <a:cubicBezTo>
                    <a:pt x="869834" y="22160"/>
                    <a:pt x="865169" y="9719"/>
                    <a:pt x="875277" y="0"/>
                  </a:cubicBezTo>
                  <a:cubicBezTo>
                    <a:pt x="875665" y="124796"/>
                    <a:pt x="876054" y="249591"/>
                    <a:pt x="876443" y="374387"/>
                  </a:cubicBezTo>
                  <a:cubicBezTo>
                    <a:pt x="876443" y="484798"/>
                    <a:pt x="876054" y="594820"/>
                    <a:pt x="876832" y="705231"/>
                  </a:cubicBezTo>
                  <a:cubicBezTo>
                    <a:pt x="876832" y="722726"/>
                    <a:pt x="874888" y="730501"/>
                    <a:pt x="853894" y="730501"/>
                  </a:cubicBezTo>
                  <a:cubicBezTo>
                    <a:pt x="575534" y="729724"/>
                    <a:pt x="296785" y="730112"/>
                    <a:pt x="18425" y="729724"/>
                  </a:cubicBezTo>
                  <a:cubicBezTo>
                    <a:pt x="9872" y="729724"/>
                    <a:pt x="-8789" y="735944"/>
                    <a:pt x="4818" y="714950"/>
                  </a:cubicBezTo>
                  <a:close/>
                </a:path>
              </a:pathLst>
            </a:custGeom>
            <a:solidFill>
              <a:srgbClr val="D6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4983424" y="4970287"/>
              <a:ext cx="246884" cy="57926"/>
            </a:xfrm>
            <a:custGeom>
              <a:rect b="b" l="l" r="r" t="t"/>
              <a:pathLst>
                <a:path extrusionOk="0" h="57926" w="246884">
                  <a:moveTo>
                    <a:pt x="121693" y="57927"/>
                  </a:moveTo>
                  <a:cubicBezTo>
                    <a:pt x="92924" y="57927"/>
                    <a:pt x="63766" y="57538"/>
                    <a:pt x="34997" y="57927"/>
                  </a:cubicBezTo>
                  <a:cubicBezTo>
                    <a:pt x="14781" y="57927"/>
                    <a:pt x="-381" y="49763"/>
                    <a:pt x="7" y="28769"/>
                  </a:cubicBezTo>
                  <a:cubicBezTo>
                    <a:pt x="7" y="7387"/>
                    <a:pt x="15169" y="0"/>
                    <a:pt x="35386" y="0"/>
                  </a:cubicBezTo>
                  <a:cubicBezTo>
                    <a:pt x="94090" y="389"/>
                    <a:pt x="153183" y="389"/>
                    <a:pt x="211888" y="0"/>
                  </a:cubicBezTo>
                  <a:cubicBezTo>
                    <a:pt x="231715" y="0"/>
                    <a:pt x="247266" y="6609"/>
                    <a:pt x="246877" y="28769"/>
                  </a:cubicBezTo>
                  <a:cubicBezTo>
                    <a:pt x="246488" y="50929"/>
                    <a:pt x="231326" y="57927"/>
                    <a:pt x="211499" y="57538"/>
                  </a:cubicBezTo>
                  <a:cubicBezTo>
                    <a:pt x="181564" y="57927"/>
                    <a:pt x="151628" y="57927"/>
                    <a:pt x="121693" y="57927"/>
                  </a:cubicBez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390315" y="4975730"/>
              <a:ext cx="280311" cy="280692"/>
            </a:xfrm>
            <a:custGeom>
              <a:rect b="b" l="l" r="r" t="t"/>
              <a:pathLst>
                <a:path extrusionOk="0" h="280692" w="280311">
                  <a:moveTo>
                    <a:pt x="140735" y="280693"/>
                  </a:moveTo>
                  <a:cubicBezTo>
                    <a:pt x="59482" y="280693"/>
                    <a:pt x="0" y="221600"/>
                    <a:pt x="0" y="140346"/>
                  </a:cubicBezTo>
                  <a:cubicBezTo>
                    <a:pt x="0" y="59093"/>
                    <a:pt x="59093" y="0"/>
                    <a:pt x="140735" y="0"/>
                  </a:cubicBezTo>
                  <a:cubicBezTo>
                    <a:pt x="220045" y="0"/>
                    <a:pt x="280304" y="59871"/>
                    <a:pt x="280304" y="139180"/>
                  </a:cubicBezTo>
                  <a:cubicBezTo>
                    <a:pt x="281082" y="220822"/>
                    <a:pt x="221600" y="280693"/>
                    <a:pt x="140735" y="280693"/>
                  </a:cubicBez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10314258" y="5156897"/>
              <a:ext cx="473184" cy="69201"/>
            </a:xfrm>
            <a:custGeom>
              <a:rect b="b" l="l" r="r" t="t"/>
              <a:pathLst>
                <a:path extrusionOk="0" h="69201" w="473184">
                  <a:moveTo>
                    <a:pt x="234824" y="69201"/>
                  </a:moveTo>
                  <a:cubicBezTo>
                    <a:pt x="180785" y="69201"/>
                    <a:pt x="126746" y="69201"/>
                    <a:pt x="72707" y="69201"/>
                  </a:cubicBezTo>
                  <a:cubicBezTo>
                    <a:pt x="59100" y="69201"/>
                    <a:pt x="45881" y="68035"/>
                    <a:pt x="32663" y="63758"/>
                  </a:cubicBezTo>
                  <a:cubicBezTo>
                    <a:pt x="17890" y="58704"/>
                    <a:pt x="784" y="54039"/>
                    <a:pt x="6" y="35378"/>
                  </a:cubicBezTo>
                  <a:cubicBezTo>
                    <a:pt x="-383" y="14773"/>
                    <a:pt x="17890" y="10108"/>
                    <a:pt x="33829" y="5443"/>
                  </a:cubicBezTo>
                  <a:cubicBezTo>
                    <a:pt x="43937" y="2333"/>
                    <a:pt x="54434" y="389"/>
                    <a:pt x="64931" y="389"/>
                  </a:cubicBezTo>
                  <a:cubicBezTo>
                    <a:pt x="178841" y="0"/>
                    <a:pt x="292751" y="389"/>
                    <a:pt x="407050" y="0"/>
                  </a:cubicBezTo>
                  <a:cubicBezTo>
                    <a:pt x="423767" y="0"/>
                    <a:pt x="439707" y="4277"/>
                    <a:pt x="454480" y="11663"/>
                  </a:cubicBezTo>
                  <a:cubicBezTo>
                    <a:pt x="464199" y="16328"/>
                    <a:pt x="473918" y="22937"/>
                    <a:pt x="473141" y="34989"/>
                  </a:cubicBezTo>
                  <a:cubicBezTo>
                    <a:pt x="472752" y="46653"/>
                    <a:pt x="463033" y="53262"/>
                    <a:pt x="453314" y="57927"/>
                  </a:cubicBezTo>
                  <a:cubicBezTo>
                    <a:pt x="436597" y="66091"/>
                    <a:pt x="418713" y="69201"/>
                    <a:pt x="400052" y="69201"/>
                  </a:cubicBezTo>
                  <a:cubicBezTo>
                    <a:pt x="345235" y="69201"/>
                    <a:pt x="290030" y="69201"/>
                    <a:pt x="234824" y="69201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10313435" y="5069910"/>
              <a:ext cx="473979" cy="69492"/>
            </a:xfrm>
            <a:custGeom>
              <a:rect b="b" l="l" r="r" t="t"/>
              <a:pathLst>
                <a:path extrusionOk="0" h="69492" w="473979">
                  <a:moveTo>
                    <a:pt x="237202" y="69493"/>
                  </a:moveTo>
                  <a:cubicBezTo>
                    <a:pt x="181219" y="69493"/>
                    <a:pt x="125236" y="69493"/>
                    <a:pt x="69253" y="69493"/>
                  </a:cubicBezTo>
                  <a:cubicBezTo>
                    <a:pt x="49426" y="69493"/>
                    <a:pt x="30765" y="65994"/>
                    <a:pt x="14048" y="55108"/>
                  </a:cubicBezTo>
                  <a:cubicBezTo>
                    <a:pt x="-5002" y="42668"/>
                    <a:pt x="-4613" y="25562"/>
                    <a:pt x="14825" y="14287"/>
                  </a:cubicBezTo>
                  <a:cubicBezTo>
                    <a:pt x="30765" y="4957"/>
                    <a:pt x="49037" y="680"/>
                    <a:pt x="67310" y="292"/>
                  </a:cubicBezTo>
                  <a:cubicBezTo>
                    <a:pt x="181219" y="-97"/>
                    <a:pt x="295129" y="-97"/>
                    <a:pt x="409039" y="292"/>
                  </a:cubicBezTo>
                  <a:cubicBezTo>
                    <a:pt x="427312" y="292"/>
                    <a:pt x="445584" y="4568"/>
                    <a:pt x="461135" y="15454"/>
                  </a:cubicBezTo>
                  <a:cubicBezTo>
                    <a:pt x="477463" y="27117"/>
                    <a:pt x="478629" y="39946"/>
                    <a:pt x="462301" y="52776"/>
                  </a:cubicBezTo>
                  <a:cubicBezTo>
                    <a:pt x="446362" y="65216"/>
                    <a:pt x="427700" y="69104"/>
                    <a:pt x="407873" y="68715"/>
                  </a:cubicBezTo>
                  <a:cubicBezTo>
                    <a:pt x="351113" y="69493"/>
                    <a:pt x="294352" y="69493"/>
                    <a:pt x="237202" y="69493"/>
                  </a:cubicBezTo>
                  <a:cubicBezTo>
                    <a:pt x="237202" y="69493"/>
                    <a:pt x="237202" y="69493"/>
                    <a:pt x="237202" y="69493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10313435" y="4983117"/>
              <a:ext cx="474062" cy="69590"/>
            </a:xfrm>
            <a:custGeom>
              <a:rect b="b" l="l" r="r" t="t"/>
              <a:pathLst>
                <a:path extrusionOk="0" h="69590" w="474062">
                  <a:moveTo>
                    <a:pt x="236036" y="69590"/>
                  </a:moveTo>
                  <a:cubicBezTo>
                    <a:pt x="178887" y="69590"/>
                    <a:pt x="122126" y="69201"/>
                    <a:pt x="64977" y="69590"/>
                  </a:cubicBezTo>
                  <a:cubicBezTo>
                    <a:pt x="45927" y="69590"/>
                    <a:pt x="28433" y="65702"/>
                    <a:pt x="12882" y="54817"/>
                  </a:cubicBezTo>
                  <a:cubicBezTo>
                    <a:pt x="-4613" y="42765"/>
                    <a:pt x="-4224" y="27214"/>
                    <a:pt x="13659" y="15551"/>
                  </a:cubicBezTo>
                  <a:cubicBezTo>
                    <a:pt x="31931" y="3888"/>
                    <a:pt x="52925" y="0"/>
                    <a:pt x="74307" y="0"/>
                  </a:cubicBezTo>
                  <a:cubicBezTo>
                    <a:pt x="182386" y="0"/>
                    <a:pt x="290464" y="0"/>
                    <a:pt x="398931" y="0"/>
                  </a:cubicBezTo>
                  <a:cubicBezTo>
                    <a:pt x="420314" y="0"/>
                    <a:pt x="441696" y="3499"/>
                    <a:pt x="459969" y="15162"/>
                  </a:cubicBezTo>
                  <a:cubicBezTo>
                    <a:pt x="479018" y="27214"/>
                    <a:pt x="478630" y="44320"/>
                    <a:pt x="459580" y="55983"/>
                  </a:cubicBezTo>
                  <a:cubicBezTo>
                    <a:pt x="443640" y="65702"/>
                    <a:pt x="425757" y="69201"/>
                    <a:pt x="407095" y="69201"/>
                  </a:cubicBezTo>
                  <a:cubicBezTo>
                    <a:pt x="349946" y="69590"/>
                    <a:pt x="293186" y="69590"/>
                    <a:pt x="236036" y="69590"/>
                  </a:cubicBez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552730" y="4931774"/>
              <a:ext cx="180801" cy="182358"/>
            </a:xfrm>
            <a:custGeom>
              <a:rect b="b" l="l" r="r" t="t"/>
              <a:pathLst>
                <a:path extrusionOk="0" h="182358" w="180801">
                  <a:moveTo>
                    <a:pt x="180790" y="92164"/>
                  </a:moveTo>
                  <a:cubicBezTo>
                    <a:pt x="180401" y="141926"/>
                    <a:pt x="139191" y="182359"/>
                    <a:pt x="89817" y="182359"/>
                  </a:cubicBezTo>
                  <a:cubicBezTo>
                    <a:pt x="39277" y="182359"/>
                    <a:pt x="-766" y="140371"/>
                    <a:pt x="11" y="88665"/>
                  </a:cubicBezTo>
                  <a:cubicBezTo>
                    <a:pt x="789" y="38902"/>
                    <a:pt x="42387" y="-1141"/>
                    <a:pt x="91761" y="25"/>
                  </a:cubicBezTo>
                  <a:cubicBezTo>
                    <a:pt x="142301" y="1580"/>
                    <a:pt x="181568" y="42012"/>
                    <a:pt x="180790" y="92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8150363" y="4932177"/>
              <a:ext cx="181567" cy="181998"/>
            </a:xfrm>
            <a:custGeom>
              <a:rect b="b" l="l" r="r" t="t"/>
              <a:pathLst>
                <a:path extrusionOk="0" h="181998" w="181567">
                  <a:moveTo>
                    <a:pt x="181557" y="89428"/>
                  </a:moveTo>
                  <a:cubicBezTo>
                    <a:pt x="182334" y="138802"/>
                    <a:pt x="142290" y="180401"/>
                    <a:pt x="92916" y="181956"/>
                  </a:cubicBezTo>
                  <a:cubicBezTo>
                    <a:pt x="43154" y="183511"/>
                    <a:pt x="389" y="141912"/>
                    <a:pt x="0" y="90983"/>
                  </a:cubicBezTo>
                  <a:cubicBezTo>
                    <a:pt x="0" y="41221"/>
                    <a:pt x="40044" y="400"/>
                    <a:pt x="89806" y="11"/>
                  </a:cubicBezTo>
                  <a:cubicBezTo>
                    <a:pt x="139180" y="-767"/>
                    <a:pt x="180779" y="40054"/>
                    <a:pt x="181557" y="894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8963670" y="4931775"/>
              <a:ext cx="181561" cy="182359"/>
            </a:xfrm>
            <a:custGeom>
              <a:rect b="b" l="l" r="r" t="t"/>
              <a:pathLst>
                <a:path extrusionOk="0" h="182359" w="181561">
                  <a:moveTo>
                    <a:pt x="90975" y="182357"/>
                  </a:moveTo>
                  <a:cubicBezTo>
                    <a:pt x="41601" y="182746"/>
                    <a:pt x="780" y="141925"/>
                    <a:pt x="3" y="92162"/>
                  </a:cubicBezTo>
                  <a:cubicBezTo>
                    <a:pt x="-386" y="42400"/>
                    <a:pt x="39269" y="1190"/>
                    <a:pt x="89031" y="24"/>
                  </a:cubicBezTo>
                  <a:cubicBezTo>
                    <a:pt x="139183" y="-1143"/>
                    <a:pt x="181948" y="41233"/>
                    <a:pt x="181559" y="91774"/>
                  </a:cubicBezTo>
                  <a:cubicBezTo>
                    <a:pt x="181559" y="140759"/>
                    <a:pt x="140349" y="181968"/>
                    <a:pt x="90975" y="1823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7921766" y="4357875"/>
              <a:ext cx="2808483" cy="66577"/>
            </a:xfrm>
            <a:custGeom>
              <a:rect b="b" l="l" r="r" t="t"/>
              <a:pathLst>
                <a:path extrusionOk="0" h="66577" w="2808483">
                  <a:moveTo>
                    <a:pt x="2547618" y="9428"/>
                  </a:moveTo>
                  <a:cubicBezTo>
                    <a:pt x="2603213" y="12927"/>
                    <a:pt x="2659196" y="16814"/>
                    <a:pt x="2715179" y="20313"/>
                  </a:cubicBezTo>
                  <a:cubicBezTo>
                    <a:pt x="2744726" y="21868"/>
                    <a:pt x="2773884" y="26534"/>
                    <a:pt x="2808484" y="35087"/>
                  </a:cubicBezTo>
                  <a:cubicBezTo>
                    <a:pt x="2780104" y="54136"/>
                    <a:pt x="2752112" y="52193"/>
                    <a:pt x="2726842" y="54136"/>
                  </a:cubicBezTo>
                  <a:cubicBezTo>
                    <a:pt x="2618764" y="63467"/>
                    <a:pt x="2510685" y="66577"/>
                    <a:pt x="2402218" y="66577"/>
                  </a:cubicBezTo>
                  <a:cubicBezTo>
                    <a:pt x="1696987" y="66188"/>
                    <a:pt x="991367" y="66188"/>
                    <a:pt x="286136" y="65022"/>
                  </a:cubicBezTo>
                  <a:cubicBezTo>
                    <a:pt x="203327" y="65022"/>
                    <a:pt x="120130" y="60746"/>
                    <a:pt x="37322" y="49082"/>
                  </a:cubicBezTo>
                  <a:cubicBezTo>
                    <a:pt x="27214" y="47527"/>
                    <a:pt x="17106" y="44417"/>
                    <a:pt x="0" y="40141"/>
                  </a:cubicBezTo>
                  <a:cubicBezTo>
                    <a:pt x="31879" y="23035"/>
                    <a:pt x="60260" y="23035"/>
                    <a:pt x="87862" y="20702"/>
                  </a:cubicBezTo>
                  <a:cubicBezTo>
                    <a:pt x="145400" y="16037"/>
                    <a:pt x="203327" y="12927"/>
                    <a:pt x="260865" y="9039"/>
                  </a:cubicBezTo>
                  <a:cubicBezTo>
                    <a:pt x="288468" y="-2235"/>
                    <a:pt x="317626" y="486"/>
                    <a:pt x="346007" y="486"/>
                  </a:cubicBezTo>
                  <a:cubicBezTo>
                    <a:pt x="859962" y="97"/>
                    <a:pt x="1373529" y="97"/>
                    <a:pt x="1887485" y="97"/>
                  </a:cubicBezTo>
                  <a:cubicBezTo>
                    <a:pt x="2081093" y="97"/>
                    <a:pt x="2274701" y="-292"/>
                    <a:pt x="2467920" y="486"/>
                  </a:cubicBezTo>
                  <a:cubicBezTo>
                    <a:pt x="2494746" y="875"/>
                    <a:pt x="2522348" y="-3013"/>
                    <a:pt x="2547618" y="9428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7927597" y="4296445"/>
              <a:ext cx="2799931" cy="64618"/>
            </a:xfrm>
            <a:custGeom>
              <a:rect b="b" l="l" r="r" t="t"/>
              <a:pathLst>
                <a:path extrusionOk="0" h="64618" w="2799931">
                  <a:moveTo>
                    <a:pt x="302075" y="57640"/>
                  </a:moveTo>
                  <a:cubicBezTo>
                    <a:pt x="269807" y="50253"/>
                    <a:pt x="236761" y="54530"/>
                    <a:pt x="204105" y="52586"/>
                  </a:cubicBezTo>
                  <a:cubicBezTo>
                    <a:pt x="142290" y="49087"/>
                    <a:pt x="80475" y="48309"/>
                    <a:pt x="19439" y="36257"/>
                  </a:cubicBezTo>
                  <a:cubicBezTo>
                    <a:pt x="13218" y="35091"/>
                    <a:pt x="5832" y="35091"/>
                    <a:pt x="0" y="26149"/>
                  </a:cubicBezTo>
                  <a:cubicBezTo>
                    <a:pt x="44320" y="10210"/>
                    <a:pt x="89417" y="10210"/>
                    <a:pt x="133737" y="7488"/>
                  </a:cubicBezTo>
                  <a:cubicBezTo>
                    <a:pt x="241038" y="102"/>
                    <a:pt x="348339" y="-287"/>
                    <a:pt x="455640" y="102"/>
                  </a:cubicBezTo>
                  <a:cubicBezTo>
                    <a:pt x="1142988" y="490"/>
                    <a:pt x="1829947" y="490"/>
                    <a:pt x="2517295" y="1657"/>
                  </a:cubicBezTo>
                  <a:cubicBezTo>
                    <a:pt x="2601269" y="1657"/>
                    <a:pt x="2685244" y="6322"/>
                    <a:pt x="2768829" y="17985"/>
                  </a:cubicBezTo>
                  <a:cubicBezTo>
                    <a:pt x="2778549" y="19151"/>
                    <a:pt x="2787491" y="21095"/>
                    <a:pt x="2799931" y="28093"/>
                  </a:cubicBezTo>
                  <a:cubicBezTo>
                    <a:pt x="2769607" y="44810"/>
                    <a:pt x="2738894" y="44033"/>
                    <a:pt x="2709347" y="45977"/>
                  </a:cubicBezTo>
                  <a:cubicBezTo>
                    <a:pt x="2647533" y="50253"/>
                    <a:pt x="2585718" y="51808"/>
                    <a:pt x="2523904" y="54141"/>
                  </a:cubicBezTo>
                  <a:cubicBezTo>
                    <a:pt x="2514184" y="54530"/>
                    <a:pt x="2504465" y="52586"/>
                    <a:pt x="2495523" y="57640"/>
                  </a:cubicBezTo>
                  <a:cubicBezTo>
                    <a:pt x="2486970" y="66970"/>
                    <a:pt x="2475696" y="64249"/>
                    <a:pt x="2465588" y="64249"/>
                  </a:cubicBezTo>
                  <a:cubicBezTo>
                    <a:pt x="1754525" y="64249"/>
                    <a:pt x="1043462" y="64249"/>
                    <a:pt x="332400" y="64249"/>
                  </a:cubicBezTo>
                  <a:cubicBezTo>
                    <a:pt x="321902" y="63860"/>
                    <a:pt x="310628" y="66970"/>
                    <a:pt x="302075" y="57640"/>
                  </a:cubicBez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7928375" y="4225402"/>
              <a:ext cx="2797598" cy="55594"/>
            </a:xfrm>
            <a:custGeom>
              <a:rect b="b" l="l" r="r" t="t"/>
              <a:pathLst>
                <a:path extrusionOk="0" h="55594" w="2797598">
                  <a:moveTo>
                    <a:pt x="2797599" y="29935"/>
                  </a:moveTo>
                  <a:cubicBezTo>
                    <a:pt x="2761443" y="44709"/>
                    <a:pt x="2723343" y="44320"/>
                    <a:pt x="2686410" y="47041"/>
                  </a:cubicBezTo>
                  <a:cubicBezTo>
                    <a:pt x="2581053" y="55206"/>
                    <a:pt x="2475696" y="55594"/>
                    <a:pt x="2370339" y="55594"/>
                  </a:cubicBezTo>
                  <a:cubicBezTo>
                    <a:pt x="1663941" y="55206"/>
                    <a:pt x="957155" y="54817"/>
                    <a:pt x="250758" y="53650"/>
                  </a:cubicBezTo>
                  <a:cubicBezTo>
                    <a:pt x="174558" y="53650"/>
                    <a:pt x="97970" y="48596"/>
                    <a:pt x="22549" y="36933"/>
                  </a:cubicBezTo>
                  <a:cubicBezTo>
                    <a:pt x="15162" y="35767"/>
                    <a:pt x="6998" y="36156"/>
                    <a:pt x="0" y="26825"/>
                  </a:cubicBezTo>
                  <a:cubicBezTo>
                    <a:pt x="36933" y="8942"/>
                    <a:pt x="76977" y="11663"/>
                    <a:pt x="115076" y="8164"/>
                  </a:cubicBezTo>
                  <a:cubicBezTo>
                    <a:pt x="210714" y="0"/>
                    <a:pt x="306352" y="0"/>
                    <a:pt x="402378" y="0"/>
                  </a:cubicBezTo>
                  <a:cubicBezTo>
                    <a:pt x="1106832" y="389"/>
                    <a:pt x="1811675" y="389"/>
                    <a:pt x="2516128" y="1166"/>
                  </a:cubicBezTo>
                  <a:cubicBezTo>
                    <a:pt x="2601269" y="1166"/>
                    <a:pt x="2686410" y="5054"/>
                    <a:pt x="2770773" y="17495"/>
                  </a:cubicBezTo>
                  <a:cubicBezTo>
                    <a:pt x="2779327" y="19439"/>
                    <a:pt x="2789435" y="19050"/>
                    <a:pt x="2797599" y="29935"/>
                  </a:cubicBez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8152695" y="4353696"/>
              <a:ext cx="2349734" cy="14384"/>
            </a:xfrm>
            <a:custGeom>
              <a:rect b="b" l="l" r="r" t="t"/>
              <a:pathLst>
                <a:path extrusionOk="0" h="14384" w="2349734">
                  <a:moveTo>
                    <a:pt x="76977" y="389"/>
                  </a:moveTo>
                  <a:cubicBezTo>
                    <a:pt x="173781" y="389"/>
                    <a:pt x="270585" y="389"/>
                    <a:pt x="367389" y="389"/>
                  </a:cubicBezTo>
                  <a:cubicBezTo>
                    <a:pt x="998754" y="389"/>
                    <a:pt x="1630119" y="0"/>
                    <a:pt x="2261483" y="0"/>
                  </a:cubicBezTo>
                  <a:cubicBezTo>
                    <a:pt x="2264205" y="0"/>
                    <a:pt x="2267315" y="389"/>
                    <a:pt x="2270036" y="778"/>
                  </a:cubicBezTo>
                  <a:cubicBezTo>
                    <a:pt x="2294529" y="778"/>
                    <a:pt x="2318633" y="778"/>
                    <a:pt x="2349734" y="778"/>
                  </a:cubicBezTo>
                  <a:cubicBezTo>
                    <a:pt x="2336905" y="16717"/>
                    <a:pt x="2325242" y="11274"/>
                    <a:pt x="2316689" y="13996"/>
                  </a:cubicBezTo>
                  <a:cubicBezTo>
                    <a:pt x="2261483" y="13607"/>
                    <a:pt x="2206278" y="13218"/>
                    <a:pt x="2151461" y="13218"/>
                  </a:cubicBezTo>
                  <a:cubicBezTo>
                    <a:pt x="1450117" y="13607"/>
                    <a:pt x="749163" y="13996"/>
                    <a:pt x="47819" y="14385"/>
                  </a:cubicBezTo>
                  <a:cubicBezTo>
                    <a:pt x="41987" y="14385"/>
                    <a:pt x="36156" y="13996"/>
                    <a:pt x="30324" y="13996"/>
                  </a:cubicBezTo>
                  <a:cubicBezTo>
                    <a:pt x="21382" y="11274"/>
                    <a:pt x="11274" y="16717"/>
                    <a:pt x="0" y="5443"/>
                  </a:cubicBezTo>
                  <a:cubicBezTo>
                    <a:pt x="27214" y="-2721"/>
                    <a:pt x="52873" y="3888"/>
                    <a:pt x="76977" y="389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7808633" y="4287216"/>
              <a:ext cx="3036304" cy="2332"/>
            </a:xfrm>
            <a:custGeom>
              <a:rect b="b" l="l" r="r" t="t"/>
              <a:pathLst>
                <a:path extrusionOk="0" h="2332" w="3036304">
                  <a:moveTo>
                    <a:pt x="3036304" y="1166"/>
                  </a:moveTo>
                  <a:cubicBezTo>
                    <a:pt x="3036304" y="1810"/>
                    <a:pt x="2356604" y="2333"/>
                    <a:pt x="1518152" y="2333"/>
                  </a:cubicBezTo>
                  <a:cubicBezTo>
                    <a:pt x="679700" y="2333"/>
                    <a:pt x="0" y="1810"/>
                    <a:pt x="0" y="1166"/>
                  </a:cubicBezTo>
                  <a:cubicBezTo>
                    <a:pt x="0" y="522"/>
                    <a:pt x="679700" y="0"/>
                    <a:pt x="1518152" y="0"/>
                  </a:cubicBezTo>
                  <a:cubicBezTo>
                    <a:pt x="2356604" y="0"/>
                    <a:pt x="3036304" y="522"/>
                    <a:pt x="3036304" y="1166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7356096" y="4186136"/>
              <a:ext cx="296640" cy="296245"/>
            </a:xfrm>
            <a:custGeom>
              <a:rect b="b" l="l" r="r" t="t"/>
              <a:pathLst>
                <a:path extrusionOk="0" h="296245" w="296640">
                  <a:moveTo>
                    <a:pt x="148518" y="0"/>
                  </a:moveTo>
                  <a:cubicBezTo>
                    <a:pt x="65709" y="0"/>
                    <a:pt x="784" y="63759"/>
                    <a:pt x="7" y="145789"/>
                  </a:cubicBezTo>
                  <a:cubicBezTo>
                    <a:pt x="-771" y="228986"/>
                    <a:pt x="64932" y="295855"/>
                    <a:pt x="147351" y="296244"/>
                  </a:cubicBezTo>
                  <a:cubicBezTo>
                    <a:pt x="229382" y="296633"/>
                    <a:pt x="297028" y="228598"/>
                    <a:pt x="296639" y="146956"/>
                  </a:cubicBezTo>
                  <a:cubicBezTo>
                    <a:pt x="296251" y="64925"/>
                    <a:pt x="230548" y="0"/>
                    <a:pt x="148518" y="0"/>
                  </a:cubicBezTo>
                  <a:close/>
                  <a:moveTo>
                    <a:pt x="147740" y="238317"/>
                  </a:moveTo>
                  <a:cubicBezTo>
                    <a:pt x="97589" y="237928"/>
                    <a:pt x="58323" y="198273"/>
                    <a:pt x="57934" y="147733"/>
                  </a:cubicBezTo>
                  <a:cubicBezTo>
                    <a:pt x="57934" y="96415"/>
                    <a:pt x="96033" y="57538"/>
                    <a:pt x="146962" y="57149"/>
                  </a:cubicBezTo>
                  <a:cubicBezTo>
                    <a:pt x="198669" y="56761"/>
                    <a:pt x="239101" y="96804"/>
                    <a:pt x="238713" y="148511"/>
                  </a:cubicBezTo>
                  <a:cubicBezTo>
                    <a:pt x="238324" y="198273"/>
                    <a:pt x="197114" y="238706"/>
                    <a:pt x="147740" y="238317"/>
                  </a:cubicBezTo>
                  <a:close/>
                </a:path>
              </a:pathLst>
            </a:custGeom>
            <a:solidFill>
              <a:srgbClr val="B9BAB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4871854" y="5269252"/>
              <a:ext cx="1796901" cy="898839"/>
            </a:xfrm>
            <a:custGeom>
              <a:rect b="b" l="l" r="r" t="t"/>
              <a:pathLst>
                <a:path extrusionOk="0" h="898839" w="1796901">
                  <a:moveTo>
                    <a:pt x="898451" y="320348"/>
                  </a:moveTo>
                  <a:cubicBezTo>
                    <a:pt x="1217632" y="320348"/>
                    <a:pt x="1476554" y="579269"/>
                    <a:pt x="1476554" y="898450"/>
                  </a:cubicBezTo>
                  <a:lnTo>
                    <a:pt x="1796901" y="898450"/>
                  </a:lnTo>
                  <a:cubicBezTo>
                    <a:pt x="1796901" y="402378"/>
                    <a:pt x="1394523" y="0"/>
                    <a:pt x="898451" y="0"/>
                  </a:cubicBezTo>
                  <a:cubicBezTo>
                    <a:pt x="402378" y="0"/>
                    <a:pt x="0" y="402378"/>
                    <a:pt x="0" y="898839"/>
                  </a:cubicBezTo>
                  <a:lnTo>
                    <a:pt x="320348" y="898839"/>
                  </a:lnTo>
                  <a:cubicBezTo>
                    <a:pt x="320348" y="579269"/>
                    <a:pt x="579269" y="320348"/>
                    <a:pt x="898451" y="320348"/>
                  </a:cubicBezTo>
                  <a:close/>
                </a:path>
              </a:pathLst>
            </a:custGeom>
            <a:solidFill>
              <a:srgbClr val="B515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5161650" y="5559437"/>
              <a:ext cx="1217310" cy="608654"/>
            </a:xfrm>
            <a:custGeom>
              <a:rect b="b" l="l" r="r" t="t"/>
              <a:pathLst>
                <a:path extrusionOk="0" h="578102" w="1156205">
                  <a:moveTo>
                    <a:pt x="578103" y="0"/>
                  </a:moveTo>
                  <a:cubicBezTo>
                    <a:pt x="258922" y="0"/>
                    <a:pt x="0" y="258922"/>
                    <a:pt x="0" y="578103"/>
                  </a:cubicBezTo>
                  <a:lnTo>
                    <a:pt x="1156206" y="578103"/>
                  </a:lnTo>
                  <a:cubicBezTo>
                    <a:pt x="1156206" y="258922"/>
                    <a:pt x="897284" y="0"/>
                    <a:pt x="578103" y="0"/>
                  </a:cubicBezTo>
                  <a:close/>
                </a:path>
              </a:pathLst>
            </a:custGeom>
            <a:solidFill>
              <a:srgbClr val="790E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9007604" y="5269641"/>
              <a:ext cx="1796901" cy="898450"/>
            </a:xfrm>
            <a:custGeom>
              <a:rect b="b" l="l" r="r" t="t"/>
              <a:pathLst>
                <a:path extrusionOk="0" h="898450" w="1796901">
                  <a:moveTo>
                    <a:pt x="898451" y="0"/>
                  </a:moveTo>
                  <a:cubicBezTo>
                    <a:pt x="402378" y="0"/>
                    <a:pt x="0" y="402378"/>
                    <a:pt x="0" y="898451"/>
                  </a:cubicBezTo>
                  <a:lnTo>
                    <a:pt x="320348" y="898451"/>
                  </a:lnTo>
                  <a:cubicBezTo>
                    <a:pt x="320348" y="579269"/>
                    <a:pt x="579269" y="320348"/>
                    <a:pt x="898451" y="320348"/>
                  </a:cubicBezTo>
                  <a:cubicBezTo>
                    <a:pt x="1217632" y="320348"/>
                    <a:pt x="1476554" y="579269"/>
                    <a:pt x="1476554" y="898451"/>
                  </a:cubicBezTo>
                  <a:lnTo>
                    <a:pt x="1796902" y="898451"/>
                  </a:lnTo>
                  <a:cubicBezTo>
                    <a:pt x="1796902" y="402378"/>
                    <a:pt x="1394912" y="0"/>
                    <a:pt x="898451" y="0"/>
                  </a:cubicBezTo>
                  <a:close/>
                </a:path>
              </a:pathLst>
            </a:custGeom>
            <a:solidFill>
              <a:srgbClr val="B515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9297399" y="5559437"/>
              <a:ext cx="1217310" cy="608654"/>
            </a:xfrm>
            <a:custGeom>
              <a:rect b="b" l="l" r="r" t="t"/>
              <a:pathLst>
                <a:path extrusionOk="0" h="578102" w="1156206">
                  <a:moveTo>
                    <a:pt x="578103" y="0"/>
                  </a:moveTo>
                  <a:cubicBezTo>
                    <a:pt x="258922" y="0"/>
                    <a:pt x="0" y="258922"/>
                    <a:pt x="0" y="578103"/>
                  </a:cubicBezTo>
                  <a:lnTo>
                    <a:pt x="1156206" y="578103"/>
                  </a:lnTo>
                  <a:cubicBezTo>
                    <a:pt x="1156206" y="258922"/>
                    <a:pt x="897673" y="0"/>
                    <a:pt x="578103" y="0"/>
                  </a:cubicBezTo>
                  <a:close/>
                </a:path>
              </a:pathLst>
            </a:custGeom>
            <a:solidFill>
              <a:srgbClr val="790E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248574" y="5652192"/>
              <a:ext cx="1043462" cy="1043462"/>
            </a:xfrm>
            <a:custGeom>
              <a:rect b="b" l="l" r="r" t="t"/>
              <a:pathLst>
                <a:path extrusionOk="0" h="1043462" w="1043462">
                  <a:moveTo>
                    <a:pt x="1043462" y="521731"/>
                  </a:moveTo>
                  <a:cubicBezTo>
                    <a:pt x="1043462" y="809875"/>
                    <a:pt x="809875" y="1043462"/>
                    <a:pt x="521731" y="1043462"/>
                  </a:cubicBezTo>
                  <a:cubicBezTo>
                    <a:pt x="233587" y="1043462"/>
                    <a:pt x="0" y="809875"/>
                    <a:pt x="0" y="521731"/>
                  </a:cubicBezTo>
                  <a:cubicBezTo>
                    <a:pt x="0" y="233587"/>
                    <a:pt x="233587" y="0"/>
                    <a:pt x="521731" y="0"/>
                  </a:cubicBezTo>
                  <a:cubicBezTo>
                    <a:pt x="809875" y="0"/>
                    <a:pt x="1043462" y="233587"/>
                    <a:pt x="1043462" y="52173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476782" y="5880401"/>
              <a:ext cx="586656" cy="587044"/>
            </a:xfrm>
            <a:custGeom>
              <a:rect b="b" l="l" r="r" t="t"/>
              <a:pathLst>
                <a:path extrusionOk="0" h="587044" w="586656">
                  <a:moveTo>
                    <a:pt x="293523" y="587045"/>
                  </a:moveTo>
                  <a:cubicBezTo>
                    <a:pt x="129461" y="587045"/>
                    <a:pt x="389" y="458361"/>
                    <a:pt x="0" y="294689"/>
                  </a:cubicBezTo>
                  <a:cubicBezTo>
                    <a:pt x="0" y="131405"/>
                    <a:pt x="129850" y="389"/>
                    <a:pt x="291967" y="0"/>
                  </a:cubicBezTo>
                  <a:cubicBezTo>
                    <a:pt x="452919" y="0"/>
                    <a:pt x="586656" y="132960"/>
                    <a:pt x="586656" y="293134"/>
                  </a:cubicBezTo>
                  <a:cubicBezTo>
                    <a:pt x="587045" y="455640"/>
                    <a:pt x="456029" y="587045"/>
                    <a:pt x="293523" y="587045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589514" y="5991978"/>
              <a:ext cx="361542" cy="363895"/>
            </a:xfrm>
            <a:custGeom>
              <a:rect b="b" l="l" r="r" t="t"/>
              <a:pathLst>
                <a:path extrusionOk="0" h="363895" w="361542">
                  <a:moveTo>
                    <a:pt x="361181" y="185055"/>
                  </a:moveTo>
                  <a:cubicBezTo>
                    <a:pt x="360792" y="287691"/>
                    <a:pt x="281483" y="364667"/>
                    <a:pt x="177292" y="363890"/>
                  </a:cubicBezTo>
                  <a:cubicBezTo>
                    <a:pt x="79322" y="363112"/>
                    <a:pt x="-1154" y="279526"/>
                    <a:pt x="13" y="179223"/>
                  </a:cubicBezTo>
                  <a:cubicBezTo>
                    <a:pt x="790" y="87474"/>
                    <a:pt x="69603" y="389"/>
                    <a:pt x="182735" y="0"/>
                  </a:cubicBezTo>
                  <a:cubicBezTo>
                    <a:pt x="292757" y="0"/>
                    <a:pt x="367402" y="92528"/>
                    <a:pt x="361181" y="185055"/>
                  </a:cubicBez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9385101" y="5652192"/>
              <a:ext cx="1043462" cy="1043462"/>
            </a:xfrm>
            <a:custGeom>
              <a:rect b="b" l="l" r="r" t="t"/>
              <a:pathLst>
                <a:path extrusionOk="0" h="1043462" w="1043462">
                  <a:moveTo>
                    <a:pt x="1043462" y="521731"/>
                  </a:moveTo>
                  <a:cubicBezTo>
                    <a:pt x="1043462" y="809875"/>
                    <a:pt x="809875" y="1043462"/>
                    <a:pt x="521731" y="1043462"/>
                  </a:cubicBezTo>
                  <a:cubicBezTo>
                    <a:pt x="233587" y="1043462"/>
                    <a:pt x="0" y="809875"/>
                    <a:pt x="0" y="521731"/>
                  </a:cubicBezTo>
                  <a:cubicBezTo>
                    <a:pt x="0" y="233587"/>
                    <a:pt x="233587" y="0"/>
                    <a:pt x="521731" y="0"/>
                  </a:cubicBezTo>
                  <a:cubicBezTo>
                    <a:pt x="809875" y="0"/>
                    <a:pt x="1043462" y="233587"/>
                    <a:pt x="1043462" y="52173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9613310" y="5880401"/>
              <a:ext cx="586656" cy="587044"/>
            </a:xfrm>
            <a:custGeom>
              <a:rect b="b" l="l" r="r" t="t"/>
              <a:pathLst>
                <a:path extrusionOk="0" h="587044" w="586656">
                  <a:moveTo>
                    <a:pt x="293522" y="587045"/>
                  </a:moveTo>
                  <a:cubicBezTo>
                    <a:pt x="129461" y="587045"/>
                    <a:pt x="389" y="458361"/>
                    <a:pt x="0" y="294689"/>
                  </a:cubicBezTo>
                  <a:cubicBezTo>
                    <a:pt x="0" y="131405"/>
                    <a:pt x="129850" y="389"/>
                    <a:pt x="291967" y="0"/>
                  </a:cubicBezTo>
                  <a:cubicBezTo>
                    <a:pt x="452919" y="0"/>
                    <a:pt x="586656" y="132960"/>
                    <a:pt x="586656" y="293134"/>
                  </a:cubicBezTo>
                  <a:cubicBezTo>
                    <a:pt x="587045" y="455640"/>
                    <a:pt x="456029" y="587045"/>
                    <a:pt x="293522" y="587045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9726430" y="5991978"/>
              <a:ext cx="361501" cy="363895"/>
            </a:xfrm>
            <a:custGeom>
              <a:rect b="b" l="l" r="r" t="t"/>
              <a:pathLst>
                <a:path extrusionOk="0" h="363895" w="361501">
                  <a:moveTo>
                    <a:pt x="361181" y="185055"/>
                  </a:moveTo>
                  <a:cubicBezTo>
                    <a:pt x="360793" y="287691"/>
                    <a:pt x="281483" y="364667"/>
                    <a:pt x="177292" y="363890"/>
                  </a:cubicBezTo>
                  <a:cubicBezTo>
                    <a:pt x="79322" y="363112"/>
                    <a:pt x="-1154" y="279526"/>
                    <a:pt x="13" y="179223"/>
                  </a:cubicBezTo>
                  <a:cubicBezTo>
                    <a:pt x="790" y="87474"/>
                    <a:pt x="69603" y="389"/>
                    <a:pt x="182735" y="0"/>
                  </a:cubicBezTo>
                  <a:cubicBezTo>
                    <a:pt x="292758" y="0"/>
                    <a:pt x="367013" y="92528"/>
                    <a:pt x="361181" y="185055"/>
                  </a:cubicBez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7105346" y="4576462"/>
              <a:ext cx="3848836" cy="237928"/>
            </a:xfrm>
            <a:custGeom>
              <a:rect b="b" l="l" r="r" t="t"/>
              <a:pathLst>
                <a:path extrusionOk="0" h="237928" w="3848836">
                  <a:moveTo>
                    <a:pt x="0" y="0"/>
                  </a:moveTo>
                  <a:lnTo>
                    <a:pt x="3848837" y="0"/>
                  </a:lnTo>
                  <a:lnTo>
                    <a:pt x="3848837" y="237928"/>
                  </a:lnTo>
                  <a:lnTo>
                    <a:pt x="0" y="2379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810268" y="4867263"/>
              <a:ext cx="316848" cy="228597"/>
            </a:xfrm>
            <a:custGeom>
              <a:rect b="b" l="l" r="r" t="t"/>
              <a:pathLst>
                <a:path extrusionOk="0" h="228597" w="316848">
                  <a:moveTo>
                    <a:pt x="0" y="0"/>
                  </a:moveTo>
                  <a:lnTo>
                    <a:pt x="316849" y="0"/>
                  </a:lnTo>
                  <a:lnTo>
                    <a:pt x="316849" y="228597"/>
                  </a:lnTo>
                  <a:lnTo>
                    <a:pt x="0" y="228597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6810268" y="5160008"/>
              <a:ext cx="316848" cy="228597"/>
            </a:xfrm>
            <a:custGeom>
              <a:rect b="b" l="l" r="r" t="t"/>
              <a:pathLst>
                <a:path extrusionOk="0" h="228597" w="316848">
                  <a:moveTo>
                    <a:pt x="0" y="0"/>
                  </a:moveTo>
                  <a:lnTo>
                    <a:pt x="316849" y="0"/>
                  </a:lnTo>
                  <a:lnTo>
                    <a:pt x="316849" y="228598"/>
                  </a:lnTo>
                  <a:lnTo>
                    <a:pt x="0" y="228598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6810268" y="5452752"/>
              <a:ext cx="316848" cy="228597"/>
            </a:xfrm>
            <a:custGeom>
              <a:rect b="b" l="l" r="r" t="t"/>
              <a:pathLst>
                <a:path extrusionOk="0" h="228597" w="316848">
                  <a:moveTo>
                    <a:pt x="0" y="0"/>
                  </a:moveTo>
                  <a:lnTo>
                    <a:pt x="316849" y="0"/>
                  </a:lnTo>
                  <a:lnTo>
                    <a:pt x="316849" y="228597"/>
                  </a:lnTo>
                  <a:lnTo>
                    <a:pt x="0" y="228597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6810268" y="5745108"/>
              <a:ext cx="316848" cy="228597"/>
            </a:xfrm>
            <a:custGeom>
              <a:rect b="b" l="l" r="r" t="t"/>
              <a:pathLst>
                <a:path extrusionOk="0" h="228597" w="316848">
                  <a:moveTo>
                    <a:pt x="0" y="0"/>
                  </a:moveTo>
                  <a:lnTo>
                    <a:pt x="316849" y="0"/>
                  </a:lnTo>
                  <a:lnTo>
                    <a:pt x="316849" y="228598"/>
                  </a:lnTo>
                  <a:lnTo>
                    <a:pt x="0" y="228598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6"/>
          <p:cNvSpPr txBox="1"/>
          <p:nvPr/>
        </p:nvSpPr>
        <p:spPr>
          <a:xfrm>
            <a:off x="1353250" y="1311288"/>
            <a:ext cx="9287700" cy="21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Tên sản phẩm: ESP32 fire preventer.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Một thiết bị cảnh báo nguy cơ cháy nhà dựa trên nhiệt độ, độ ẩm hiện tại của môi trường, góp phần giảm nguy cơ cháy lớn.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6"/>
          <p:cNvSpPr txBox="1"/>
          <p:nvPr>
            <p:ph idx="1" type="body"/>
          </p:nvPr>
        </p:nvSpPr>
        <p:spPr>
          <a:xfrm>
            <a:off x="309400" y="281527"/>
            <a:ext cx="115731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THÔNG TIN SẢN PHẨM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8" name="Google Shape;218;p6"/>
          <p:cNvGrpSpPr/>
          <p:nvPr/>
        </p:nvGrpSpPr>
        <p:grpSpPr>
          <a:xfrm>
            <a:off x="697889" y="4107066"/>
            <a:ext cx="5250452" cy="1618526"/>
            <a:chOff x="1058497" y="4544319"/>
            <a:chExt cx="3909685" cy="1205216"/>
          </a:xfrm>
        </p:grpSpPr>
        <p:sp>
          <p:nvSpPr>
            <p:cNvPr id="219" name="Google Shape;219;p6"/>
            <p:cNvSpPr/>
            <p:nvPr/>
          </p:nvSpPr>
          <p:spPr>
            <a:xfrm>
              <a:off x="3978158" y="4544319"/>
              <a:ext cx="291457" cy="1205216"/>
            </a:xfrm>
            <a:custGeom>
              <a:rect b="b" l="l" r="r" t="t"/>
              <a:pathLst>
                <a:path extrusionOk="0" h="1457325" w="352425">
                  <a:moveTo>
                    <a:pt x="360045" y="1458278"/>
                  </a:moveTo>
                  <a:cubicBezTo>
                    <a:pt x="360045" y="1449705"/>
                    <a:pt x="360045" y="1442085"/>
                    <a:pt x="360045" y="1433513"/>
                  </a:cubicBezTo>
                  <a:cubicBezTo>
                    <a:pt x="360045" y="1008698"/>
                    <a:pt x="360045" y="584835"/>
                    <a:pt x="360998" y="160020"/>
                  </a:cubicBezTo>
                  <a:cubicBezTo>
                    <a:pt x="360998" y="138113"/>
                    <a:pt x="353378" y="129540"/>
                    <a:pt x="334328" y="122873"/>
                  </a:cubicBezTo>
                  <a:cubicBezTo>
                    <a:pt x="263843" y="98108"/>
                    <a:pt x="194310" y="71438"/>
                    <a:pt x="124778" y="45720"/>
                  </a:cubicBezTo>
                  <a:cubicBezTo>
                    <a:pt x="83820" y="30480"/>
                    <a:pt x="43815" y="16193"/>
                    <a:pt x="0" y="0"/>
                  </a:cubicBezTo>
                  <a:cubicBezTo>
                    <a:pt x="0" y="487680"/>
                    <a:pt x="0" y="972503"/>
                    <a:pt x="0" y="1457325"/>
                  </a:cubicBezTo>
                  <a:lnTo>
                    <a:pt x="360045" y="1457325"/>
                  </a:lnTo>
                  <a:close/>
                  <a:moveTo>
                    <a:pt x="323850" y="1391603"/>
                  </a:moveTo>
                  <a:cubicBezTo>
                    <a:pt x="315278" y="1392555"/>
                    <a:pt x="307658" y="1392555"/>
                    <a:pt x="300990" y="1392555"/>
                  </a:cubicBezTo>
                  <a:cubicBezTo>
                    <a:pt x="220980" y="1392555"/>
                    <a:pt x="140970" y="1392555"/>
                    <a:pt x="60960" y="1392555"/>
                  </a:cubicBezTo>
                  <a:cubicBezTo>
                    <a:pt x="34290" y="1392555"/>
                    <a:pt x="34290" y="1392555"/>
                    <a:pt x="37148" y="1362075"/>
                  </a:cubicBezTo>
                  <a:cubicBezTo>
                    <a:pt x="131445" y="1362075"/>
                    <a:pt x="226695" y="1362075"/>
                    <a:pt x="323850" y="1362075"/>
                  </a:cubicBezTo>
                  <a:cubicBezTo>
                    <a:pt x="323850" y="1372553"/>
                    <a:pt x="323850" y="1381125"/>
                    <a:pt x="323850" y="1391603"/>
                  </a:cubicBezTo>
                  <a:close/>
                  <a:moveTo>
                    <a:pt x="323850" y="1333500"/>
                  </a:moveTo>
                  <a:cubicBezTo>
                    <a:pt x="228600" y="1333500"/>
                    <a:pt x="133350" y="1333500"/>
                    <a:pt x="37148" y="1333500"/>
                  </a:cubicBezTo>
                  <a:cubicBezTo>
                    <a:pt x="33338" y="1302068"/>
                    <a:pt x="33338" y="1302068"/>
                    <a:pt x="60960" y="1302068"/>
                  </a:cubicBezTo>
                  <a:cubicBezTo>
                    <a:pt x="140970" y="1302068"/>
                    <a:pt x="220980" y="1302068"/>
                    <a:pt x="300990" y="1302068"/>
                  </a:cubicBezTo>
                  <a:cubicBezTo>
                    <a:pt x="308610" y="1302068"/>
                    <a:pt x="316230" y="1303020"/>
                    <a:pt x="323850" y="1303020"/>
                  </a:cubicBezTo>
                  <a:cubicBezTo>
                    <a:pt x="323850" y="1314450"/>
                    <a:pt x="323850" y="1323023"/>
                    <a:pt x="323850" y="1333500"/>
                  </a:cubicBezTo>
                  <a:close/>
                  <a:moveTo>
                    <a:pt x="323850" y="1277303"/>
                  </a:moveTo>
                  <a:cubicBezTo>
                    <a:pt x="315278" y="1278255"/>
                    <a:pt x="307658" y="1278255"/>
                    <a:pt x="300990" y="1278255"/>
                  </a:cubicBezTo>
                  <a:cubicBezTo>
                    <a:pt x="220980" y="1278255"/>
                    <a:pt x="140970" y="1278255"/>
                    <a:pt x="60960" y="1278255"/>
                  </a:cubicBezTo>
                  <a:cubicBezTo>
                    <a:pt x="34290" y="1278255"/>
                    <a:pt x="34290" y="1278255"/>
                    <a:pt x="37148" y="1247775"/>
                  </a:cubicBezTo>
                  <a:cubicBezTo>
                    <a:pt x="131445" y="1247775"/>
                    <a:pt x="226695" y="1247775"/>
                    <a:pt x="323850" y="1247775"/>
                  </a:cubicBezTo>
                  <a:cubicBezTo>
                    <a:pt x="323850" y="1258253"/>
                    <a:pt x="323850" y="1266825"/>
                    <a:pt x="323850" y="1277303"/>
                  </a:cubicBezTo>
                  <a:close/>
                  <a:moveTo>
                    <a:pt x="322898" y="1163003"/>
                  </a:moveTo>
                  <a:cubicBezTo>
                    <a:pt x="315278" y="1163003"/>
                    <a:pt x="307658" y="1163955"/>
                    <a:pt x="300038" y="1163955"/>
                  </a:cubicBezTo>
                  <a:cubicBezTo>
                    <a:pt x="220028" y="1163955"/>
                    <a:pt x="140018" y="1163955"/>
                    <a:pt x="60008" y="1163955"/>
                  </a:cubicBezTo>
                  <a:cubicBezTo>
                    <a:pt x="33338" y="1163955"/>
                    <a:pt x="33338" y="1163955"/>
                    <a:pt x="36195" y="1133475"/>
                  </a:cubicBezTo>
                  <a:cubicBezTo>
                    <a:pt x="130493" y="1133475"/>
                    <a:pt x="225743" y="1133475"/>
                    <a:pt x="322898" y="1133475"/>
                  </a:cubicBezTo>
                  <a:cubicBezTo>
                    <a:pt x="322898" y="1140143"/>
                    <a:pt x="323850" y="1144905"/>
                    <a:pt x="323850" y="1150620"/>
                  </a:cubicBezTo>
                  <a:cubicBezTo>
                    <a:pt x="324803" y="1154430"/>
                    <a:pt x="323850" y="1157288"/>
                    <a:pt x="322898" y="1163003"/>
                  </a:cubicBezTo>
                  <a:close/>
                  <a:moveTo>
                    <a:pt x="300990" y="936308"/>
                  </a:moveTo>
                  <a:cubicBezTo>
                    <a:pt x="220980" y="936308"/>
                    <a:pt x="140970" y="936308"/>
                    <a:pt x="60960" y="936308"/>
                  </a:cubicBezTo>
                  <a:cubicBezTo>
                    <a:pt x="34290" y="936308"/>
                    <a:pt x="34290" y="936308"/>
                    <a:pt x="37148" y="904875"/>
                  </a:cubicBezTo>
                  <a:cubicBezTo>
                    <a:pt x="133350" y="904875"/>
                    <a:pt x="227648" y="904875"/>
                    <a:pt x="323850" y="904875"/>
                  </a:cubicBezTo>
                  <a:cubicBezTo>
                    <a:pt x="323850" y="915353"/>
                    <a:pt x="323850" y="923925"/>
                    <a:pt x="323850" y="934403"/>
                  </a:cubicBezTo>
                  <a:cubicBezTo>
                    <a:pt x="316230" y="935355"/>
                    <a:pt x="308610" y="936308"/>
                    <a:pt x="300990" y="936308"/>
                  </a:cubicBezTo>
                  <a:close/>
                  <a:moveTo>
                    <a:pt x="322898" y="960120"/>
                  </a:moveTo>
                  <a:cubicBezTo>
                    <a:pt x="322898" y="970598"/>
                    <a:pt x="322898" y="980123"/>
                    <a:pt x="322898" y="990600"/>
                  </a:cubicBezTo>
                  <a:cubicBezTo>
                    <a:pt x="227648" y="990600"/>
                    <a:pt x="133350" y="990600"/>
                    <a:pt x="37148" y="990600"/>
                  </a:cubicBezTo>
                  <a:cubicBezTo>
                    <a:pt x="34290" y="959168"/>
                    <a:pt x="34290" y="959168"/>
                    <a:pt x="60960" y="959168"/>
                  </a:cubicBezTo>
                  <a:cubicBezTo>
                    <a:pt x="140018" y="959168"/>
                    <a:pt x="219075" y="959168"/>
                    <a:pt x="298133" y="959168"/>
                  </a:cubicBezTo>
                  <a:cubicBezTo>
                    <a:pt x="306705" y="959168"/>
                    <a:pt x="313373" y="960120"/>
                    <a:pt x="322898" y="960120"/>
                  </a:cubicBezTo>
                  <a:close/>
                  <a:moveTo>
                    <a:pt x="37148" y="762000"/>
                  </a:moveTo>
                  <a:cubicBezTo>
                    <a:pt x="37148" y="752475"/>
                    <a:pt x="37148" y="742950"/>
                    <a:pt x="37148" y="731520"/>
                  </a:cubicBezTo>
                  <a:cubicBezTo>
                    <a:pt x="133350" y="731520"/>
                    <a:pt x="227648" y="731520"/>
                    <a:pt x="323850" y="731520"/>
                  </a:cubicBezTo>
                  <a:cubicBezTo>
                    <a:pt x="323850" y="741998"/>
                    <a:pt x="323850" y="751523"/>
                    <a:pt x="323850" y="762000"/>
                  </a:cubicBezTo>
                  <a:cubicBezTo>
                    <a:pt x="227648" y="762000"/>
                    <a:pt x="133350" y="762000"/>
                    <a:pt x="37148" y="762000"/>
                  </a:cubicBezTo>
                  <a:close/>
                  <a:moveTo>
                    <a:pt x="322898" y="789623"/>
                  </a:moveTo>
                  <a:cubicBezTo>
                    <a:pt x="322898" y="799148"/>
                    <a:pt x="322898" y="808673"/>
                    <a:pt x="322898" y="820103"/>
                  </a:cubicBezTo>
                  <a:cubicBezTo>
                    <a:pt x="315278" y="820103"/>
                    <a:pt x="307658" y="821055"/>
                    <a:pt x="300038" y="821055"/>
                  </a:cubicBezTo>
                  <a:cubicBezTo>
                    <a:pt x="220028" y="821055"/>
                    <a:pt x="140018" y="821055"/>
                    <a:pt x="60008" y="821055"/>
                  </a:cubicBezTo>
                  <a:cubicBezTo>
                    <a:pt x="33338" y="821055"/>
                    <a:pt x="33338" y="821055"/>
                    <a:pt x="36195" y="789623"/>
                  </a:cubicBezTo>
                  <a:cubicBezTo>
                    <a:pt x="133350" y="789623"/>
                    <a:pt x="227648" y="789623"/>
                    <a:pt x="322898" y="789623"/>
                  </a:cubicBezTo>
                  <a:close/>
                  <a:moveTo>
                    <a:pt x="39053" y="647700"/>
                  </a:moveTo>
                  <a:cubicBezTo>
                    <a:pt x="32385" y="618173"/>
                    <a:pt x="33338" y="616268"/>
                    <a:pt x="61913" y="616268"/>
                  </a:cubicBezTo>
                  <a:cubicBezTo>
                    <a:pt x="141923" y="616268"/>
                    <a:pt x="221933" y="616268"/>
                    <a:pt x="301943" y="616268"/>
                  </a:cubicBezTo>
                  <a:cubicBezTo>
                    <a:pt x="308610" y="616268"/>
                    <a:pt x="315278" y="617220"/>
                    <a:pt x="324803" y="617220"/>
                  </a:cubicBezTo>
                  <a:cubicBezTo>
                    <a:pt x="324803" y="628650"/>
                    <a:pt x="324803" y="637223"/>
                    <a:pt x="324803" y="647700"/>
                  </a:cubicBezTo>
                  <a:cubicBezTo>
                    <a:pt x="228600" y="647700"/>
                    <a:pt x="133350" y="647700"/>
                    <a:pt x="39053" y="647700"/>
                  </a:cubicBezTo>
                  <a:close/>
                  <a:moveTo>
                    <a:pt x="37148" y="561975"/>
                  </a:moveTo>
                  <a:cubicBezTo>
                    <a:pt x="131445" y="561975"/>
                    <a:pt x="226695" y="561975"/>
                    <a:pt x="323850" y="561975"/>
                  </a:cubicBezTo>
                  <a:cubicBezTo>
                    <a:pt x="323850" y="571500"/>
                    <a:pt x="323850" y="581025"/>
                    <a:pt x="323850" y="591503"/>
                  </a:cubicBezTo>
                  <a:cubicBezTo>
                    <a:pt x="315278" y="591503"/>
                    <a:pt x="307658" y="592455"/>
                    <a:pt x="300990" y="592455"/>
                  </a:cubicBezTo>
                  <a:cubicBezTo>
                    <a:pt x="220980" y="592455"/>
                    <a:pt x="140970" y="592455"/>
                    <a:pt x="60960" y="592455"/>
                  </a:cubicBezTo>
                  <a:cubicBezTo>
                    <a:pt x="34290" y="593408"/>
                    <a:pt x="34290" y="593408"/>
                    <a:pt x="37148" y="561975"/>
                  </a:cubicBezTo>
                  <a:close/>
                  <a:moveTo>
                    <a:pt x="60960" y="1073468"/>
                  </a:moveTo>
                  <a:cubicBezTo>
                    <a:pt x="140970" y="1073468"/>
                    <a:pt x="220980" y="1073468"/>
                    <a:pt x="300990" y="1073468"/>
                  </a:cubicBezTo>
                  <a:cubicBezTo>
                    <a:pt x="308610" y="1073468"/>
                    <a:pt x="316230" y="1074420"/>
                    <a:pt x="323850" y="1074420"/>
                  </a:cubicBezTo>
                  <a:cubicBezTo>
                    <a:pt x="323850" y="1084898"/>
                    <a:pt x="323850" y="1094423"/>
                    <a:pt x="323850" y="1103948"/>
                  </a:cubicBezTo>
                  <a:cubicBezTo>
                    <a:pt x="228600" y="1103948"/>
                    <a:pt x="133350" y="1103948"/>
                    <a:pt x="37148" y="1103948"/>
                  </a:cubicBezTo>
                  <a:cubicBezTo>
                    <a:pt x="34290" y="1074420"/>
                    <a:pt x="34290" y="1073468"/>
                    <a:pt x="60960" y="1073468"/>
                  </a:cubicBezTo>
                  <a:close/>
                  <a:moveTo>
                    <a:pt x="323850" y="533400"/>
                  </a:moveTo>
                  <a:cubicBezTo>
                    <a:pt x="228600" y="533400"/>
                    <a:pt x="133350" y="533400"/>
                    <a:pt x="38100" y="533400"/>
                  </a:cubicBezTo>
                  <a:cubicBezTo>
                    <a:pt x="33338" y="503873"/>
                    <a:pt x="33338" y="502920"/>
                    <a:pt x="60008" y="502920"/>
                  </a:cubicBezTo>
                  <a:cubicBezTo>
                    <a:pt x="140970" y="502920"/>
                    <a:pt x="220980" y="502920"/>
                    <a:pt x="301943" y="502920"/>
                  </a:cubicBezTo>
                  <a:cubicBezTo>
                    <a:pt x="308610" y="502920"/>
                    <a:pt x="315278" y="503873"/>
                    <a:pt x="324803" y="504825"/>
                  </a:cubicBezTo>
                  <a:cubicBezTo>
                    <a:pt x="323850" y="514350"/>
                    <a:pt x="323850" y="522923"/>
                    <a:pt x="323850" y="533400"/>
                  </a:cubicBezTo>
                  <a:close/>
                  <a:moveTo>
                    <a:pt x="38100" y="447675"/>
                  </a:moveTo>
                  <a:cubicBezTo>
                    <a:pt x="132398" y="447675"/>
                    <a:pt x="227648" y="447675"/>
                    <a:pt x="322898" y="447675"/>
                  </a:cubicBezTo>
                  <a:cubicBezTo>
                    <a:pt x="322898" y="457200"/>
                    <a:pt x="322898" y="465773"/>
                    <a:pt x="322898" y="477203"/>
                  </a:cubicBezTo>
                  <a:cubicBezTo>
                    <a:pt x="315278" y="478155"/>
                    <a:pt x="308610" y="479108"/>
                    <a:pt x="300990" y="479108"/>
                  </a:cubicBezTo>
                  <a:cubicBezTo>
                    <a:pt x="220028" y="479108"/>
                    <a:pt x="140018" y="479108"/>
                    <a:pt x="59055" y="479108"/>
                  </a:cubicBezTo>
                  <a:cubicBezTo>
                    <a:pt x="34290" y="479108"/>
                    <a:pt x="33338" y="477203"/>
                    <a:pt x="38100" y="447675"/>
                  </a:cubicBezTo>
                  <a:close/>
                  <a:moveTo>
                    <a:pt x="37148" y="218123"/>
                  </a:moveTo>
                  <a:cubicBezTo>
                    <a:pt x="132398" y="218123"/>
                    <a:pt x="226695" y="218123"/>
                    <a:pt x="322898" y="218123"/>
                  </a:cubicBezTo>
                  <a:cubicBezTo>
                    <a:pt x="322898" y="227648"/>
                    <a:pt x="322898" y="237173"/>
                    <a:pt x="322898" y="248603"/>
                  </a:cubicBezTo>
                  <a:cubicBezTo>
                    <a:pt x="315278" y="248603"/>
                    <a:pt x="307658" y="249555"/>
                    <a:pt x="300038" y="249555"/>
                  </a:cubicBezTo>
                  <a:cubicBezTo>
                    <a:pt x="220028" y="249555"/>
                    <a:pt x="140018" y="249555"/>
                    <a:pt x="60008" y="249555"/>
                  </a:cubicBezTo>
                  <a:cubicBezTo>
                    <a:pt x="34290" y="250508"/>
                    <a:pt x="34290" y="249555"/>
                    <a:pt x="37148" y="218123"/>
                  </a:cubicBezTo>
                  <a:close/>
                  <a:moveTo>
                    <a:pt x="61913" y="273368"/>
                  </a:moveTo>
                  <a:cubicBezTo>
                    <a:pt x="140970" y="273368"/>
                    <a:pt x="220028" y="273368"/>
                    <a:pt x="299085" y="273368"/>
                  </a:cubicBezTo>
                  <a:cubicBezTo>
                    <a:pt x="306705" y="273368"/>
                    <a:pt x="314325" y="274320"/>
                    <a:pt x="323850" y="274320"/>
                  </a:cubicBezTo>
                  <a:cubicBezTo>
                    <a:pt x="323850" y="285750"/>
                    <a:pt x="323850" y="294323"/>
                    <a:pt x="323850" y="304800"/>
                  </a:cubicBezTo>
                  <a:cubicBezTo>
                    <a:pt x="227648" y="304800"/>
                    <a:pt x="133350" y="304800"/>
                    <a:pt x="39053" y="304800"/>
                  </a:cubicBezTo>
                  <a:cubicBezTo>
                    <a:pt x="32385" y="275273"/>
                    <a:pt x="33338" y="273368"/>
                    <a:pt x="61913" y="273368"/>
                  </a:cubicBezTo>
                  <a:close/>
                  <a:moveTo>
                    <a:pt x="322898" y="332423"/>
                  </a:moveTo>
                  <a:cubicBezTo>
                    <a:pt x="322898" y="341948"/>
                    <a:pt x="322898" y="351473"/>
                    <a:pt x="322898" y="362903"/>
                  </a:cubicBezTo>
                  <a:cubicBezTo>
                    <a:pt x="315278" y="362903"/>
                    <a:pt x="307658" y="363855"/>
                    <a:pt x="300038" y="363855"/>
                  </a:cubicBezTo>
                  <a:cubicBezTo>
                    <a:pt x="220028" y="363855"/>
                    <a:pt x="140018" y="363855"/>
                    <a:pt x="60008" y="363855"/>
                  </a:cubicBezTo>
                  <a:cubicBezTo>
                    <a:pt x="33338" y="363855"/>
                    <a:pt x="33338" y="363855"/>
                    <a:pt x="36195" y="332423"/>
                  </a:cubicBezTo>
                  <a:cubicBezTo>
                    <a:pt x="133350" y="332423"/>
                    <a:pt x="227648" y="332423"/>
                    <a:pt x="322898" y="332423"/>
                  </a:cubicBezTo>
                  <a:close/>
                  <a:moveTo>
                    <a:pt x="60960" y="387668"/>
                  </a:moveTo>
                  <a:cubicBezTo>
                    <a:pt x="140970" y="387668"/>
                    <a:pt x="220980" y="387668"/>
                    <a:pt x="300990" y="387668"/>
                  </a:cubicBezTo>
                  <a:cubicBezTo>
                    <a:pt x="307658" y="387668"/>
                    <a:pt x="314325" y="388620"/>
                    <a:pt x="323850" y="388620"/>
                  </a:cubicBezTo>
                  <a:cubicBezTo>
                    <a:pt x="323850" y="400050"/>
                    <a:pt x="323850" y="408623"/>
                    <a:pt x="323850" y="419100"/>
                  </a:cubicBezTo>
                  <a:cubicBezTo>
                    <a:pt x="227648" y="419100"/>
                    <a:pt x="133350" y="419100"/>
                    <a:pt x="39053" y="419100"/>
                  </a:cubicBezTo>
                  <a:cubicBezTo>
                    <a:pt x="32385" y="389573"/>
                    <a:pt x="33338" y="387668"/>
                    <a:pt x="60960" y="387668"/>
                  </a:cubicBezTo>
                  <a:close/>
                  <a:moveTo>
                    <a:pt x="60960" y="844868"/>
                  </a:moveTo>
                  <a:cubicBezTo>
                    <a:pt x="140970" y="844868"/>
                    <a:pt x="220980" y="844868"/>
                    <a:pt x="300990" y="844868"/>
                  </a:cubicBezTo>
                  <a:cubicBezTo>
                    <a:pt x="308610" y="844868"/>
                    <a:pt x="316230" y="845820"/>
                    <a:pt x="324803" y="845820"/>
                  </a:cubicBezTo>
                  <a:cubicBezTo>
                    <a:pt x="324803" y="856298"/>
                    <a:pt x="324803" y="864870"/>
                    <a:pt x="324803" y="875348"/>
                  </a:cubicBezTo>
                  <a:cubicBezTo>
                    <a:pt x="229553" y="875348"/>
                    <a:pt x="135255" y="875348"/>
                    <a:pt x="40005" y="875348"/>
                  </a:cubicBezTo>
                  <a:cubicBezTo>
                    <a:pt x="31433" y="848678"/>
                    <a:pt x="33338" y="844868"/>
                    <a:pt x="60960" y="844868"/>
                  </a:cubicBezTo>
                  <a:close/>
                  <a:moveTo>
                    <a:pt x="37148" y="1019175"/>
                  </a:moveTo>
                  <a:cubicBezTo>
                    <a:pt x="131445" y="1019175"/>
                    <a:pt x="226695" y="1019175"/>
                    <a:pt x="323850" y="1019175"/>
                  </a:cubicBezTo>
                  <a:cubicBezTo>
                    <a:pt x="323850" y="1028700"/>
                    <a:pt x="323850" y="1037273"/>
                    <a:pt x="323850" y="1049655"/>
                  </a:cubicBezTo>
                  <a:cubicBezTo>
                    <a:pt x="287655" y="1049655"/>
                    <a:pt x="253365" y="1049655"/>
                    <a:pt x="219075" y="1049655"/>
                  </a:cubicBezTo>
                  <a:cubicBezTo>
                    <a:pt x="166688" y="1049655"/>
                    <a:pt x="114300" y="1048703"/>
                    <a:pt x="61913" y="1049655"/>
                  </a:cubicBezTo>
                  <a:cubicBezTo>
                    <a:pt x="38100" y="1051560"/>
                    <a:pt x="31433" y="1042988"/>
                    <a:pt x="37148" y="1019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588900" y="4804268"/>
              <a:ext cx="338721" cy="945267"/>
            </a:xfrm>
            <a:custGeom>
              <a:rect b="b" l="l" r="r" t="t"/>
              <a:pathLst>
                <a:path extrusionOk="0" h="1143000" w="409575">
                  <a:moveTo>
                    <a:pt x="417195" y="1149668"/>
                  </a:moveTo>
                  <a:cubicBezTo>
                    <a:pt x="417195" y="764858"/>
                    <a:pt x="417195" y="381953"/>
                    <a:pt x="417195" y="0"/>
                  </a:cubicBezTo>
                  <a:cubicBezTo>
                    <a:pt x="276225" y="0"/>
                    <a:pt x="139065" y="0"/>
                    <a:pt x="0" y="0"/>
                  </a:cubicBezTo>
                  <a:cubicBezTo>
                    <a:pt x="0" y="384810"/>
                    <a:pt x="0" y="766763"/>
                    <a:pt x="0" y="1149668"/>
                  </a:cubicBezTo>
                  <a:lnTo>
                    <a:pt x="417195" y="1149668"/>
                  </a:lnTo>
                  <a:close/>
                  <a:moveTo>
                    <a:pt x="342900" y="1091565"/>
                  </a:moveTo>
                  <a:cubicBezTo>
                    <a:pt x="342900" y="1034415"/>
                    <a:pt x="342900" y="977265"/>
                    <a:pt x="342900" y="921068"/>
                  </a:cubicBezTo>
                  <a:cubicBezTo>
                    <a:pt x="382905" y="914400"/>
                    <a:pt x="383858" y="914400"/>
                    <a:pt x="383858" y="951548"/>
                  </a:cubicBezTo>
                  <a:cubicBezTo>
                    <a:pt x="383858" y="987743"/>
                    <a:pt x="383858" y="1023938"/>
                    <a:pt x="383858" y="1061085"/>
                  </a:cubicBezTo>
                  <a:cubicBezTo>
                    <a:pt x="382905" y="1096328"/>
                    <a:pt x="382905" y="1097280"/>
                    <a:pt x="342900" y="1091565"/>
                  </a:cubicBezTo>
                  <a:close/>
                  <a:moveTo>
                    <a:pt x="382905" y="879158"/>
                  </a:moveTo>
                  <a:cubicBezTo>
                    <a:pt x="381000" y="906780"/>
                    <a:pt x="358140" y="887730"/>
                    <a:pt x="343852" y="894398"/>
                  </a:cubicBezTo>
                  <a:cubicBezTo>
                    <a:pt x="343852" y="838200"/>
                    <a:pt x="343852" y="784860"/>
                    <a:pt x="343852" y="727710"/>
                  </a:cubicBezTo>
                  <a:cubicBezTo>
                    <a:pt x="353377" y="727710"/>
                    <a:pt x="360998" y="725805"/>
                    <a:pt x="367665" y="728663"/>
                  </a:cubicBezTo>
                  <a:cubicBezTo>
                    <a:pt x="373380" y="730568"/>
                    <a:pt x="382905" y="737235"/>
                    <a:pt x="382905" y="741998"/>
                  </a:cubicBezTo>
                  <a:cubicBezTo>
                    <a:pt x="383858" y="787718"/>
                    <a:pt x="384810" y="833438"/>
                    <a:pt x="382905" y="879158"/>
                  </a:cubicBezTo>
                  <a:close/>
                  <a:moveTo>
                    <a:pt x="342900" y="139065"/>
                  </a:moveTo>
                  <a:cubicBezTo>
                    <a:pt x="356235" y="139065"/>
                    <a:pt x="367665" y="139065"/>
                    <a:pt x="382905" y="139065"/>
                  </a:cubicBezTo>
                  <a:cubicBezTo>
                    <a:pt x="382905" y="168593"/>
                    <a:pt x="382905" y="197168"/>
                    <a:pt x="382905" y="225743"/>
                  </a:cubicBezTo>
                  <a:cubicBezTo>
                    <a:pt x="382905" y="240030"/>
                    <a:pt x="382905" y="254318"/>
                    <a:pt x="382905" y="268605"/>
                  </a:cubicBezTo>
                  <a:cubicBezTo>
                    <a:pt x="382905" y="305753"/>
                    <a:pt x="382905" y="305753"/>
                    <a:pt x="342900" y="301943"/>
                  </a:cubicBezTo>
                  <a:cubicBezTo>
                    <a:pt x="342900" y="246698"/>
                    <a:pt x="342900" y="193358"/>
                    <a:pt x="342900" y="139065"/>
                  </a:cubicBezTo>
                  <a:close/>
                  <a:moveTo>
                    <a:pt x="382905" y="470535"/>
                  </a:moveTo>
                  <a:cubicBezTo>
                    <a:pt x="382905" y="506730"/>
                    <a:pt x="382905" y="506730"/>
                    <a:pt x="342900" y="501015"/>
                  </a:cubicBezTo>
                  <a:cubicBezTo>
                    <a:pt x="342900" y="447675"/>
                    <a:pt x="342900" y="393383"/>
                    <a:pt x="342900" y="340043"/>
                  </a:cubicBezTo>
                  <a:cubicBezTo>
                    <a:pt x="382905" y="333375"/>
                    <a:pt x="382905" y="333375"/>
                    <a:pt x="382905" y="370522"/>
                  </a:cubicBezTo>
                  <a:cubicBezTo>
                    <a:pt x="382905" y="403860"/>
                    <a:pt x="382905" y="437197"/>
                    <a:pt x="382905" y="470535"/>
                  </a:cubicBezTo>
                  <a:close/>
                  <a:moveTo>
                    <a:pt x="342900" y="531495"/>
                  </a:moveTo>
                  <a:cubicBezTo>
                    <a:pt x="378142" y="521018"/>
                    <a:pt x="383858" y="523875"/>
                    <a:pt x="383858" y="559118"/>
                  </a:cubicBezTo>
                  <a:cubicBezTo>
                    <a:pt x="383858" y="601980"/>
                    <a:pt x="383858" y="645795"/>
                    <a:pt x="383858" y="690563"/>
                  </a:cubicBezTo>
                  <a:cubicBezTo>
                    <a:pt x="368617" y="690563"/>
                    <a:pt x="356235" y="690563"/>
                    <a:pt x="342900" y="690563"/>
                  </a:cubicBezTo>
                  <a:cubicBezTo>
                    <a:pt x="342900" y="637223"/>
                    <a:pt x="342900" y="584835"/>
                    <a:pt x="342900" y="531495"/>
                  </a:cubicBezTo>
                  <a:close/>
                  <a:moveTo>
                    <a:pt x="263842" y="139065"/>
                  </a:moveTo>
                  <a:cubicBezTo>
                    <a:pt x="279083" y="139065"/>
                    <a:pt x="290512" y="139065"/>
                    <a:pt x="305752" y="139065"/>
                  </a:cubicBezTo>
                  <a:cubicBezTo>
                    <a:pt x="305752" y="177165"/>
                    <a:pt x="305752" y="214313"/>
                    <a:pt x="305752" y="250508"/>
                  </a:cubicBezTo>
                  <a:cubicBezTo>
                    <a:pt x="305752" y="260033"/>
                    <a:pt x="305752" y="268605"/>
                    <a:pt x="305752" y="278130"/>
                  </a:cubicBezTo>
                  <a:cubicBezTo>
                    <a:pt x="305752" y="303847"/>
                    <a:pt x="301942" y="307658"/>
                    <a:pt x="277177" y="302895"/>
                  </a:cubicBezTo>
                  <a:cubicBezTo>
                    <a:pt x="272415" y="301943"/>
                    <a:pt x="264795" y="294323"/>
                    <a:pt x="264795" y="289560"/>
                  </a:cubicBezTo>
                  <a:cubicBezTo>
                    <a:pt x="263842" y="240030"/>
                    <a:pt x="263842" y="190500"/>
                    <a:pt x="263842" y="139065"/>
                  </a:cubicBezTo>
                  <a:close/>
                  <a:moveTo>
                    <a:pt x="284798" y="526733"/>
                  </a:moveTo>
                  <a:cubicBezTo>
                    <a:pt x="301942" y="526733"/>
                    <a:pt x="306705" y="533400"/>
                    <a:pt x="306705" y="549593"/>
                  </a:cubicBezTo>
                  <a:cubicBezTo>
                    <a:pt x="305752" y="596265"/>
                    <a:pt x="306705" y="641985"/>
                    <a:pt x="306705" y="691515"/>
                  </a:cubicBezTo>
                  <a:cubicBezTo>
                    <a:pt x="291465" y="691515"/>
                    <a:pt x="280035" y="691515"/>
                    <a:pt x="264795" y="691515"/>
                  </a:cubicBezTo>
                  <a:cubicBezTo>
                    <a:pt x="264795" y="661035"/>
                    <a:pt x="264795" y="631508"/>
                    <a:pt x="264795" y="602933"/>
                  </a:cubicBezTo>
                  <a:cubicBezTo>
                    <a:pt x="264795" y="585788"/>
                    <a:pt x="265748" y="567690"/>
                    <a:pt x="264795" y="550545"/>
                  </a:cubicBezTo>
                  <a:cubicBezTo>
                    <a:pt x="262890" y="534353"/>
                    <a:pt x="267652" y="526733"/>
                    <a:pt x="284798" y="526733"/>
                  </a:cubicBezTo>
                  <a:close/>
                  <a:moveTo>
                    <a:pt x="230505" y="1012508"/>
                  </a:moveTo>
                  <a:cubicBezTo>
                    <a:pt x="230505" y="1034415"/>
                    <a:pt x="230505" y="1056323"/>
                    <a:pt x="230505" y="1079183"/>
                  </a:cubicBezTo>
                  <a:cubicBezTo>
                    <a:pt x="230505" y="1094423"/>
                    <a:pt x="220980" y="1094423"/>
                    <a:pt x="210502" y="1093470"/>
                  </a:cubicBezTo>
                  <a:cubicBezTo>
                    <a:pt x="200025" y="1093470"/>
                    <a:pt x="187642" y="1096328"/>
                    <a:pt x="187642" y="1079183"/>
                  </a:cubicBezTo>
                  <a:cubicBezTo>
                    <a:pt x="187642" y="1026795"/>
                    <a:pt x="187642" y="974408"/>
                    <a:pt x="187642" y="919163"/>
                  </a:cubicBezTo>
                  <a:cubicBezTo>
                    <a:pt x="202883" y="919163"/>
                    <a:pt x="215265" y="919163"/>
                    <a:pt x="230505" y="919163"/>
                  </a:cubicBezTo>
                  <a:cubicBezTo>
                    <a:pt x="230505" y="951548"/>
                    <a:pt x="230505" y="982027"/>
                    <a:pt x="230505" y="1012508"/>
                  </a:cubicBezTo>
                  <a:close/>
                  <a:moveTo>
                    <a:pt x="187642" y="351472"/>
                  </a:moveTo>
                  <a:cubicBezTo>
                    <a:pt x="187642" y="346710"/>
                    <a:pt x="195262" y="340043"/>
                    <a:pt x="200977" y="338138"/>
                  </a:cubicBezTo>
                  <a:cubicBezTo>
                    <a:pt x="208598" y="336233"/>
                    <a:pt x="217170" y="337185"/>
                    <a:pt x="229552" y="337185"/>
                  </a:cubicBezTo>
                  <a:cubicBezTo>
                    <a:pt x="229552" y="390525"/>
                    <a:pt x="229552" y="440055"/>
                    <a:pt x="229552" y="490538"/>
                  </a:cubicBezTo>
                  <a:cubicBezTo>
                    <a:pt x="229552" y="506730"/>
                    <a:pt x="217170" y="504825"/>
                    <a:pt x="208598" y="502920"/>
                  </a:cubicBezTo>
                  <a:cubicBezTo>
                    <a:pt x="200977" y="501015"/>
                    <a:pt x="187642" y="495300"/>
                    <a:pt x="187642" y="490538"/>
                  </a:cubicBezTo>
                  <a:cubicBezTo>
                    <a:pt x="186690" y="443865"/>
                    <a:pt x="186690" y="398145"/>
                    <a:pt x="187642" y="351472"/>
                  </a:cubicBezTo>
                  <a:close/>
                  <a:moveTo>
                    <a:pt x="187642" y="743903"/>
                  </a:moveTo>
                  <a:cubicBezTo>
                    <a:pt x="188595" y="715328"/>
                    <a:pt x="212408" y="733425"/>
                    <a:pt x="227648" y="727710"/>
                  </a:cubicBezTo>
                  <a:cubicBezTo>
                    <a:pt x="227648" y="783908"/>
                    <a:pt x="227648" y="837248"/>
                    <a:pt x="227648" y="893445"/>
                  </a:cubicBezTo>
                  <a:cubicBezTo>
                    <a:pt x="218123" y="893445"/>
                    <a:pt x="210502" y="893445"/>
                    <a:pt x="202883" y="893445"/>
                  </a:cubicBezTo>
                  <a:cubicBezTo>
                    <a:pt x="191452" y="894398"/>
                    <a:pt x="186690" y="889635"/>
                    <a:pt x="186690" y="878205"/>
                  </a:cubicBezTo>
                  <a:cubicBezTo>
                    <a:pt x="187642" y="833438"/>
                    <a:pt x="185737" y="787718"/>
                    <a:pt x="187642" y="743903"/>
                  </a:cubicBezTo>
                  <a:close/>
                  <a:moveTo>
                    <a:pt x="114300" y="139065"/>
                  </a:moveTo>
                  <a:cubicBezTo>
                    <a:pt x="127635" y="139065"/>
                    <a:pt x="139065" y="139065"/>
                    <a:pt x="154305" y="139065"/>
                  </a:cubicBezTo>
                  <a:cubicBezTo>
                    <a:pt x="154305" y="170498"/>
                    <a:pt x="154305" y="200025"/>
                    <a:pt x="154305" y="230505"/>
                  </a:cubicBezTo>
                  <a:cubicBezTo>
                    <a:pt x="154305" y="243840"/>
                    <a:pt x="154305" y="256223"/>
                    <a:pt x="154305" y="269558"/>
                  </a:cubicBezTo>
                  <a:cubicBezTo>
                    <a:pt x="154305" y="306705"/>
                    <a:pt x="154305" y="306705"/>
                    <a:pt x="114300" y="301943"/>
                  </a:cubicBezTo>
                  <a:cubicBezTo>
                    <a:pt x="114300" y="248603"/>
                    <a:pt x="114300" y="195263"/>
                    <a:pt x="114300" y="139065"/>
                  </a:cubicBezTo>
                  <a:close/>
                  <a:moveTo>
                    <a:pt x="114300" y="339090"/>
                  </a:moveTo>
                  <a:cubicBezTo>
                    <a:pt x="120015" y="338138"/>
                    <a:pt x="124777" y="338138"/>
                    <a:pt x="130492" y="337185"/>
                  </a:cubicBezTo>
                  <a:cubicBezTo>
                    <a:pt x="148590" y="334328"/>
                    <a:pt x="156210" y="340995"/>
                    <a:pt x="155258" y="360997"/>
                  </a:cubicBezTo>
                  <a:cubicBezTo>
                    <a:pt x="154305" y="398145"/>
                    <a:pt x="155258" y="435293"/>
                    <a:pt x="155258" y="472440"/>
                  </a:cubicBezTo>
                  <a:cubicBezTo>
                    <a:pt x="155258" y="506730"/>
                    <a:pt x="152400" y="508635"/>
                    <a:pt x="115252" y="501015"/>
                  </a:cubicBezTo>
                  <a:cubicBezTo>
                    <a:pt x="114300" y="447675"/>
                    <a:pt x="114300" y="394335"/>
                    <a:pt x="114300" y="339090"/>
                  </a:cubicBezTo>
                  <a:close/>
                  <a:moveTo>
                    <a:pt x="154305" y="691515"/>
                  </a:moveTo>
                  <a:cubicBezTo>
                    <a:pt x="139065" y="691515"/>
                    <a:pt x="127635" y="691515"/>
                    <a:pt x="114300" y="691515"/>
                  </a:cubicBezTo>
                  <a:cubicBezTo>
                    <a:pt x="114300" y="637223"/>
                    <a:pt x="114300" y="583883"/>
                    <a:pt x="114300" y="530543"/>
                  </a:cubicBezTo>
                  <a:cubicBezTo>
                    <a:pt x="150495" y="521018"/>
                    <a:pt x="154305" y="523875"/>
                    <a:pt x="154305" y="559118"/>
                  </a:cubicBezTo>
                  <a:cubicBezTo>
                    <a:pt x="154305" y="603885"/>
                    <a:pt x="154305" y="646748"/>
                    <a:pt x="154305" y="691515"/>
                  </a:cubicBezTo>
                  <a:close/>
                  <a:moveTo>
                    <a:pt x="114300" y="727710"/>
                  </a:moveTo>
                  <a:cubicBezTo>
                    <a:pt x="123825" y="727710"/>
                    <a:pt x="132398" y="725805"/>
                    <a:pt x="139065" y="728663"/>
                  </a:cubicBezTo>
                  <a:cubicBezTo>
                    <a:pt x="144780" y="730568"/>
                    <a:pt x="154305" y="737235"/>
                    <a:pt x="154305" y="741998"/>
                  </a:cubicBezTo>
                  <a:cubicBezTo>
                    <a:pt x="155258" y="787718"/>
                    <a:pt x="157162" y="833438"/>
                    <a:pt x="154305" y="879158"/>
                  </a:cubicBezTo>
                  <a:cubicBezTo>
                    <a:pt x="152400" y="906780"/>
                    <a:pt x="129540" y="887730"/>
                    <a:pt x="114300" y="894398"/>
                  </a:cubicBezTo>
                  <a:cubicBezTo>
                    <a:pt x="114300" y="837248"/>
                    <a:pt x="114300" y="783908"/>
                    <a:pt x="114300" y="7277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831396" y="4757004"/>
              <a:ext cx="385984" cy="992531"/>
            </a:xfrm>
            <a:custGeom>
              <a:rect b="b" l="l" r="r" t="t"/>
              <a:pathLst>
                <a:path extrusionOk="0" h="1200150" w="466725">
                  <a:moveTo>
                    <a:pt x="0" y="1203008"/>
                  </a:moveTo>
                  <a:lnTo>
                    <a:pt x="468630" y="1203008"/>
                  </a:lnTo>
                  <a:cubicBezTo>
                    <a:pt x="466725" y="1197293"/>
                    <a:pt x="464820" y="1189673"/>
                    <a:pt x="464820" y="1182053"/>
                  </a:cubicBezTo>
                  <a:cubicBezTo>
                    <a:pt x="464820" y="799147"/>
                    <a:pt x="464820" y="415290"/>
                    <a:pt x="464820" y="32385"/>
                  </a:cubicBezTo>
                  <a:cubicBezTo>
                    <a:pt x="464820" y="21908"/>
                    <a:pt x="464820" y="11430"/>
                    <a:pt x="464820" y="0"/>
                  </a:cubicBezTo>
                  <a:cubicBezTo>
                    <a:pt x="308610" y="0"/>
                    <a:pt x="156210" y="0"/>
                    <a:pt x="0" y="0"/>
                  </a:cubicBezTo>
                  <a:cubicBezTo>
                    <a:pt x="0" y="10478"/>
                    <a:pt x="0" y="20003"/>
                    <a:pt x="0" y="29528"/>
                  </a:cubicBezTo>
                  <a:cubicBezTo>
                    <a:pt x="0" y="414338"/>
                    <a:pt x="0" y="799147"/>
                    <a:pt x="0" y="1183958"/>
                  </a:cubicBezTo>
                  <a:cubicBezTo>
                    <a:pt x="952" y="1189673"/>
                    <a:pt x="1905" y="1196340"/>
                    <a:pt x="0" y="1203008"/>
                  </a:cubicBezTo>
                  <a:close/>
                  <a:moveTo>
                    <a:pt x="110490" y="892493"/>
                  </a:moveTo>
                  <a:cubicBezTo>
                    <a:pt x="87630" y="892493"/>
                    <a:pt x="65722" y="892493"/>
                    <a:pt x="41910" y="892493"/>
                  </a:cubicBezTo>
                  <a:cubicBezTo>
                    <a:pt x="41910" y="870585"/>
                    <a:pt x="41910" y="848678"/>
                    <a:pt x="41910" y="825818"/>
                  </a:cubicBezTo>
                  <a:cubicBezTo>
                    <a:pt x="64770" y="825818"/>
                    <a:pt x="86677" y="825818"/>
                    <a:pt x="110490" y="825818"/>
                  </a:cubicBezTo>
                  <a:cubicBezTo>
                    <a:pt x="110490" y="847725"/>
                    <a:pt x="110490" y="869633"/>
                    <a:pt x="110490" y="892493"/>
                  </a:cubicBezTo>
                  <a:close/>
                  <a:moveTo>
                    <a:pt x="204788" y="892493"/>
                  </a:moveTo>
                  <a:cubicBezTo>
                    <a:pt x="184785" y="892493"/>
                    <a:pt x="166688" y="892493"/>
                    <a:pt x="146685" y="892493"/>
                  </a:cubicBezTo>
                  <a:cubicBezTo>
                    <a:pt x="146685" y="870585"/>
                    <a:pt x="146685" y="848678"/>
                    <a:pt x="146685" y="824865"/>
                  </a:cubicBezTo>
                  <a:cubicBezTo>
                    <a:pt x="165735" y="824865"/>
                    <a:pt x="184785" y="824865"/>
                    <a:pt x="204788" y="824865"/>
                  </a:cubicBezTo>
                  <a:cubicBezTo>
                    <a:pt x="204788" y="848678"/>
                    <a:pt x="204788" y="869633"/>
                    <a:pt x="204788" y="892493"/>
                  </a:cubicBezTo>
                  <a:close/>
                  <a:moveTo>
                    <a:pt x="206692" y="673418"/>
                  </a:moveTo>
                  <a:cubicBezTo>
                    <a:pt x="206692" y="681990"/>
                    <a:pt x="206692" y="691515"/>
                    <a:pt x="206692" y="701040"/>
                  </a:cubicBezTo>
                  <a:cubicBezTo>
                    <a:pt x="200025" y="701993"/>
                    <a:pt x="198120" y="702945"/>
                    <a:pt x="195263" y="702945"/>
                  </a:cubicBezTo>
                  <a:cubicBezTo>
                    <a:pt x="136207" y="701993"/>
                    <a:pt x="146685" y="712470"/>
                    <a:pt x="144780" y="652463"/>
                  </a:cubicBezTo>
                  <a:cubicBezTo>
                    <a:pt x="144780" y="638175"/>
                    <a:pt x="149542" y="632460"/>
                    <a:pt x="164782" y="632460"/>
                  </a:cubicBezTo>
                  <a:cubicBezTo>
                    <a:pt x="215265" y="633413"/>
                    <a:pt x="204788" y="629603"/>
                    <a:pt x="206692" y="673418"/>
                  </a:cubicBezTo>
                  <a:close/>
                  <a:moveTo>
                    <a:pt x="309563" y="892493"/>
                  </a:moveTo>
                  <a:cubicBezTo>
                    <a:pt x="291465" y="892493"/>
                    <a:pt x="272415" y="892493"/>
                    <a:pt x="252413" y="892493"/>
                  </a:cubicBezTo>
                  <a:cubicBezTo>
                    <a:pt x="252413" y="870585"/>
                    <a:pt x="252413" y="848678"/>
                    <a:pt x="252413" y="824865"/>
                  </a:cubicBezTo>
                  <a:cubicBezTo>
                    <a:pt x="272415" y="824865"/>
                    <a:pt x="290513" y="824865"/>
                    <a:pt x="309563" y="824865"/>
                  </a:cubicBezTo>
                  <a:cubicBezTo>
                    <a:pt x="309563" y="847725"/>
                    <a:pt x="309563" y="869633"/>
                    <a:pt x="309563" y="892493"/>
                  </a:cubicBezTo>
                  <a:close/>
                  <a:moveTo>
                    <a:pt x="311467" y="701993"/>
                  </a:moveTo>
                  <a:cubicBezTo>
                    <a:pt x="289560" y="701993"/>
                    <a:pt x="271463" y="701993"/>
                    <a:pt x="250507" y="701993"/>
                  </a:cubicBezTo>
                  <a:cubicBezTo>
                    <a:pt x="250507" y="681990"/>
                    <a:pt x="249555" y="662940"/>
                    <a:pt x="251460" y="644843"/>
                  </a:cubicBezTo>
                  <a:cubicBezTo>
                    <a:pt x="251460" y="641033"/>
                    <a:pt x="259080" y="634365"/>
                    <a:pt x="264795" y="633413"/>
                  </a:cubicBezTo>
                  <a:cubicBezTo>
                    <a:pt x="307657" y="626745"/>
                    <a:pt x="312420" y="630555"/>
                    <a:pt x="311467" y="672465"/>
                  </a:cubicBezTo>
                  <a:cubicBezTo>
                    <a:pt x="311467" y="681990"/>
                    <a:pt x="311467" y="690563"/>
                    <a:pt x="311467" y="701993"/>
                  </a:cubicBezTo>
                  <a:close/>
                  <a:moveTo>
                    <a:pt x="404813" y="892493"/>
                  </a:moveTo>
                  <a:cubicBezTo>
                    <a:pt x="385763" y="892493"/>
                    <a:pt x="367665" y="892493"/>
                    <a:pt x="347663" y="892493"/>
                  </a:cubicBezTo>
                  <a:cubicBezTo>
                    <a:pt x="347663" y="870585"/>
                    <a:pt x="347663" y="848678"/>
                    <a:pt x="347663" y="824865"/>
                  </a:cubicBezTo>
                  <a:cubicBezTo>
                    <a:pt x="366713" y="824865"/>
                    <a:pt x="384810" y="824865"/>
                    <a:pt x="404813" y="824865"/>
                  </a:cubicBezTo>
                  <a:cubicBezTo>
                    <a:pt x="404813" y="846772"/>
                    <a:pt x="404813" y="869633"/>
                    <a:pt x="404813" y="892493"/>
                  </a:cubicBezTo>
                  <a:close/>
                  <a:moveTo>
                    <a:pt x="404813" y="797243"/>
                  </a:moveTo>
                  <a:cubicBezTo>
                    <a:pt x="385763" y="797243"/>
                    <a:pt x="367665" y="797243"/>
                    <a:pt x="346710" y="797243"/>
                  </a:cubicBezTo>
                  <a:cubicBezTo>
                    <a:pt x="345757" y="789622"/>
                    <a:pt x="345757" y="784860"/>
                    <a:pt x="345757" y="779145"/>
                  </a:cubicBezTo>
                  <a:cubicBezTo>
                    <a:pt x="344805" y="722947"/>
                    <a:pt x="346710" y="721043"/>
                    <a:pt x="404813" y="731520"/>
                  </a:cubicBezTo>
                  <a:cubicBezTo>
                    <a:pt x="404813" y="752475"/>
                    <a:pt x="404813" y="773430"/>
                    <a:pt x="404813" y="797243"/>
                  </a:cubicBezTo>
                  <a:close/>
                  <a:moveTo>
                    <a:pt x="405765" y="701993"/>
                  </a:moveTo>
                  <a:cubicBezTo>
                    <a:pt x="386715" y="701993"/>
                    <a:pt x="367665" y="701993"/>
                    <a:pt x="345757" y="701993"/>
                  </a:cubicBezTo>
                  <a:cubicBezTo>
                    <a:pt x="345757" y="681990"/>
                    <a:pt x="344805" y="662940"/>
                    <a:pt x="345757" y="643890"/>
                  </a:cubicBezTo>
                  <a:cubicBezTo>
                    <a:pt x="345757" y="640080"/>
                    <a:pt x="351472" y="634365"/>
                    <a:pt x="355282" y="634365"/>
                  </a:cubicBezTo>
                  <a:cubicBezTo>
                    <a:pt x="371475" y="633413"/>
                    <a:pt x="387667" y="634365"/>
                    <a:pt x="404813" y="634365"/>
                  </a:cubicBezTo>
                  <a:cubicBezTo>
                    <a:pt x="405765" y="659130"/>
                    <a:pt x="405765" y="680085"/>
                    <a:pt x="405765" y="701993"/>
                  </a:cubicBezTo>
                  <a:close/>
                  <a:moveTo>
                    <a:pt x="405765" y="444818"/>
                  </a:moveTo>
                  <a:cubicBezTo>
                    <a:pt x="405765" y="467678"/>
                    <a:pt x="405765" y="488633"/>
                    <a:pt x="405765" y="513398"/>
                  </a:cubicBezTo>
                  <a:cubicBezTo>
                    <a:pt x="389572" y="513398"/>
                    <a:pt x="373380" y="514350"/>
                    <a:pt x="358140" y="512445"/>
                  </a:cubicBezTo>
                  <a:cubicBezTo>
                    <a:pt x="353377" y="512445"/>
                    <a:pt x="346710" y="504825"/>
                    <a:pt x="345757" y="500063"/>
                  </a:cubicBezTo>
                  <a:cubicBezTo>
                    <a:pt x="344805" y="481965"/>
                    <a:pt x="344805" y="463868"/>
                    <a:pt x="344805" y="443865"/>
                  </a:cubicBezTo>
                  <a:cubicBezTo>
                    <a:pt x="365760" y="444818"/>
                    <a:pt x="384810" y="444818"/>
                    <a:pt x="405765" y="444818"/>
                  </a:cubicBezTo>
                  <a:close/>
                  <a:moveTo>
                    <a:pt x="404813" y="321945"/>
                  </a:moveTo>
                  <a:cubicBezTo>
                    <a:pt x="385763" y="321945"/>
                    <a:pt x="367665" y="321945"/>
                    <a:pt x="346710" y="321945"/>
                  </a:cubicBezTo>
                  <a:cubicBezTo>
                    <a:pt x="346710" y="298133"/>
                    <a:pt x="346710" y="277178"/>
                    <a:pt x="346710" y="254318"/>
                  </a:cubicBezTo>
                  <a:cubicBezTo>
                    <a:pt x="365760" y="254318"/>
                    <a:pt x="384810" y="254318"/>
                    <a:pt x="404813" y="254318"/>
                  </a:cubicBezTo>
                  <a:cubicBezTo>
                    <a:pt x="404813" y="276225"/>
                    <a:pt x="404813" y="298133"/>
                    <a:pt x="404813" y="321945"/>
                  </a:cubicBezTo>
                  <a:close/>
                  <a:moveTo>
                    <a:pt x="404813" y="159068"/>
                  </a:moveTo>
                  <a:cubicBezTo>
                    <a:pt x="404813" y="180023"/>
                    <a:pt x="404813" y="201930"/>
                    <a:pt x="404813" y="224790"/>
                  </a:cubicBezTo>
                  <a:cubicBezTo>
                    <a:pt x="386715" y="224790"/>
                    <a:pt x="367665" y="224790"/>
                    <a:pt x="346710" y="224790"/>
                  </a:cubicBezTo>
                  <a:cubicBezTo>
                    <a:pt x="345757" y="218123"/>
                    <a:pt x="345757" y="212408"/>
                    <a:pt x="345757" y="207645"/>
                  </a:cubicBezTo>
                  <a:cubicBezTo>
                    <a:pt x="343852" y="151448"/>
                    <a:pt x="345757" y="150495"/>
                    <a:pt x="404813" y="159068"/>
                  </a:cubicBezTo>
                  <a:close/>
                  <a:moveTo>
                    <a:pt x="346710" y="349568"/>
                  </a:moveTo>
                  <a:cubicBezTo>
                    <a:pt x="365760" y="349568"/>
                    <a:pt x="383857" y="349568"/>
                    <a:pt x="403860" y="349568"/>
                  </a:cubicBezTo>
                  <a:cubicBezTo>
                    <a:pt x="403860" y="371475"/>
                    <a:pt x="403860" y="393383"/>
                    <a:pt x="403860" y="415290"/>
                  </a:cubicBezTo>
                  <a:cubicBezTo>
                    <a:pt x="401955" y="416243"/>
                    <a:pt x="401003" y="417195"/>
                    <a:pt x="399097" y="417195"/>
                  </a:cubicBezTo>
                  <a:cubicBezTo>
                    <a:pt x="336232" y="417195"/>
                    <a:pt x="343852" y="433388"/>
                    <a:pt x="346710" y="349568"/>
                  </a:cubicBezTo>
                  <a:close/>
                  <a:moveTo>
                    <a:pt x="348615" y="544830"/>
                  </a:moveTo>
                  <a:cubicBezTo>
                    <a:pt x="355282" y="534353"/>
                    <a:pt x="383857" y="538163"/>
                    <a:pt x="405765" y="534353"/>
                  </a:cubicBezTo>
                  <a:cubicBezTo>
                    <a:pt x="405765" y="558165"/>
                    <a:pt x="405765" y="576263"/>
                    <a:pt x="405765" y="593408"/>
                  </a:cubicBezTo>
                  <a:cubicBezTo>
                    <a:pt x="405765" y="598170"/>
                    <a:pt x="404813" y="601980"/>
                    <a:pt x="403860" y="611505"/>
                  </a:cubicBezTo>
                  <a:cubicBezTo>
                    <a:pt x="383857" y="608648"/>
                    <a:pt x="355282" y="613410"/>
                    <a:pt x="348615" y="602933"/>
                  </a:cubicBezTo>
                  <a:cubicBezTo>
                    <a:pt x="340042" y="588645"/>
                    <a:pt x="340042" y="559118"/>
                    <a:pt x="348615" y="544830"/>
                  </a:cubicBezTo>
                  <a:close/>
                  <a:moveTo>
                    <a:pt x="306705" y="605790"/>
                  </a:moveTo>
                  <a:cubicBezTo>
                    <a:pt x="291465" y="609600"/>
                    <a:pt x="274320" y="608648"/>
                    <a:pt x="258127" y="607695"/>
                  </a:cubicBezTo>
                  <a:cubicBezTo>
                    <a:pt x="255270" y="607695"/>
                    <a:pt x="252413" y="600075"/>
                    <a:pt x="251460" y="595313"/>
                  </a:cubicBezTo>
                  <a:cubicBezTo>
                    <a:pt x="250507" y="586740"/>
                    <a:pt x="251460" y="579120"/>
                    <a:pt x="251460" y="570548"/>
                  </a:cubicBezTo>
                  <a:cubicBezTo>
                    <a:pt x="251460" y="537210"/>
                    <a:pt x="251460" y="537210"/>
                    <a:pt x="284797" y="537210"/>
                  </a:cubicBezTo>
                  <a:cubicBezTo>
                    <a:pt x="312420" y="537210"/>
                    <a:pt x="312420" y="537210"/>
                    <a:pt x="314325" y="575310"/>
                  </a:cubicBezTo>
                  <a:cubicBezTo>
                    <a:pt x="311467" y="585788"/>
                    <a:pt x="311467" y="604838"/>
                    <a:pt x="306705" y="605790"/>
                  </a:cubicBezTo>
                  <a:close/>
                  <a:moveTo>
                    <a:pt x="252413" y="254318"/>
                  </a:moveTo>
                  <a:cubicBezTo>
                    <a:pt x="270510" y="254318"/>
                    <a:pt x="289560" y="254318"/>
                    <a:pt x="309563" y="254318"/>
                  </a:cubicBezTo>
                  <a:cubicBezTo>
                    <a:pt x="309563" y="275273"/>
                    <a:pt x="309563" y="297180"/>
                    <a:pt x="309563" y="321945"/>
                  </a:cubicBezTo>
                  <a:cubicBezTo>
                    <a:pt x="290513" y="321945"/>
                    <a:pt x="272415" y="321945"/>
                    <a:pt x="252413" y="321945"/>
                  </a:cubicBezTo>
                  <a:cubicBezTo>
                    <a:pt x="252413" y="300038"/>
                    <a:pt x="252413" y="278130"/>
                    <a:pt x="252413" y="254318"/>
                  </a:cubicBezTo>
                  <a:close/>
                  <a:moveTo>
                    <a:pt x="253365" y="349568"/>
                  </a:moveTo>
                  <a:cubicBezTo>
                    <a:pt x="271463" y="349568"/>
                    <a:pt x="289560" y="349568"/>
                    <a:pt x="309563" y="349568"/>
                  </a:cubicBezTo>
                  <a:cubicBezTo>
                    <a:pt x="309563" y="372428"/>
                    <a:pt x="309563" y="393383"/>
                    <a:pt x="309563" y="414338"/>
                  </a:cubicBezTo>
                  <a:cubicBezTo>
                    <a:pt x="306705" y="416243"/>
                    <a:pt x="305752" y="417195"/>
                    <a:pt x="304800" y="417195"/>
                  </a:cubicBezTo>
                  <a:cubicBezTo>
                    <a:pt x="247650" y="422910"/>
                    <a:pt x="240030" y="412433"/>
                    <a:pt x="253365" y="349568"/>
                  </a:cubicBezTo>
                  <a:close/>
                  <a:moveTo>
                    <a:pt x="254317" y="736283"/>
                  </a:moveTo>
                  <a:cubicBezTo>
                    <a:pt x="260985" y="725805"/>
                    <a:pt x="288607" y="728663"/>
                    <a:pt x="310515" y="725805"/>
                  </a:cubicBezTo>
                  <a:cubicBezTo>
                    <a:pt x="310515" y="753428"/>
                    <a:pt x="310515" y="774383"/>
                    <a:pt x="310515" y="799147"/>
                  </a:cubicBezTo>
                  <a:cubicBezTo>
                    <a:pt x="291465" y="798195"/>
                    <a:pt x="262890" y="803910"/>
                    <a:pt x="255270" y="793433"/>
                  </a:cubicBezTo>
                  <a:cubicBezTo>
                    <a:pt x="245745" y="780097"/>
                    <a:pt x="244792" y="750570"/>
                    <a:pt x="254317" y="736283"/>
                  </a:cubicBezTo>
                  <a:close/>
                  <a:moveTo>
                    <a:pt x="201930" y="605790"/>
                  </a:moveTo>
                  <a:cubicBezTo>
                    <a:pt x="186690" y="610553"/>
                    <a:pt x="169545" y="608648"/>
                    <a:pt x="153352" y="607695"/>
                  </a:cubicBezTo>
                  <a:cubicBezTo>
                    <a:pt x="150495" y="607695"/>
                    <a:pt x="146685" y="600075"/>
                    <a:pt x="146685" y="595313"/>
                  </a:cubicBezTo>
                  <a:cubicBezTo>
                    <a:pt x="145732" y="582930"/>
                    <a:pt x="147638" y="571500"/>
                    <a:pt x="145732" y="559118"/>
                  </a:cubicBezTo>
                  <a:cubicBezTo>
                    <a:pt x="143827" y="540068"/>
                    <a:pt x="152400" y="536258"/>
                    <a:pt x="169545" y="536258"/>
                  </a:cubicBezTo>
                  <a:cubicBezTo>
                    <a:pt x="214313" y="537210"/>
                    <a:pt x="206692" y="533400"/>
                    <a:pt x="208597" y="574358"/>
                  </a:cubicBezTo>
                  <a:cubicBezTo>
                    <a:pt x="205740" y="585788"/>
                    <a:pt x="206692" y="604838"/>
                    <a:pt x="201930" y="605790"/>
                  </a:cubicBezTo>
                  <a:close/>
                  <a:moveTo>
                    <a:pt x="145732" y="167640"/>
                  </a:moveTo>
                  <a:cubicBezTo>
                    <a:pt x="145732" y="163830"/>
                    <a:pt x="153352" y="158115"/>
                    <a:pt x="157163" y="158115"/>
                  </a:cubicBezTo>
                  <a:cubicBezTo>
                    <a:pt x="172402" y="157163"/>
                    <a:pt x="186690" y="158115"/>
                    <a:pt x="204788" y="158115"/>
                  </a:cubicBezTo>
                  <a:cubicBezTo>
                    <a:pt x="204788" y="182880"/>
                    <a:pt x="204788" y="203835"/>
                    <a:pt x="204788" y="226695"/>
                  </a:cubicBezTo>
                  <a:cubicBezTo>
                    <a:pt x="185738" y="226695"/>
                    <a:pt x="166688" y="226695"/>
                    <a:pt x="144780" y="226695"/>
                  </a:cubicBezTo>
                  <a:cubicBezTo>
                    <a:pt x="145732" y="205740"/>
                    <a:pt x="144780" y="186690"/>
                    <a:pt x="145732" y="167640"/>
                  </a:cubicBezTo>
                  <a:close/>
                  <a:moveTo>
                    <a:pt x="204788" y="254318"/>
                  </a:moveTo>
                  <a:cubicBezTo>
                    <a:pt x="204788" y="276225"/>
                    <a:pt x="204788" y="297180"/>
                    <a:pt x="204788" y="320993"/>
                  </a:cubicBezTo>
                  <a:cubicBezTo>
                    <a:pt x="186690" y="320993"/>
                    <a:pt x="167640" y="320993"/>
                    <a:pt x="146685" y="320993"/>
                  </a:cubicBezTo>
                  <a:cubicBezTo>
                    <a:pt x="146685" y="298133"/>
                    <a:pt x="146685" y="277178"/>
                    <a:pt x="146685" y="254318"/>
                  </a:cubicBezTo>
                  <a:cubicBezTo>
                    <a:pt x="165735" y="254318"/>
                    <a:pt x="183832" y="254318"/>
                    <a:pt x="204788" y="254318"/>
                  </a:cubicBezTo>
                  <a:close/>
                  <a:moveTo>
                    <a:pt x="144780" y="349568"/>
                  </a:moveTo>
                  <a:cubicBezTo>
                    <a:pt x="165735" y="349568"/>
                    <a:pt x="183832" y="349568"/>
                    <a:pt x="205740" y="349568"/>
                  </a:cubicBezTo>
                  <a:cubicBezTo>
                    <a:pt x="205740" y="368618"/>
                    <a:pt x="206692" y="388620"/>
                    <a:pt x="204788" y="407670"/>
                  </a:cubicBezTo>
                  <a:cubicBezTo>
                    <a:pt x="204788" y="411480"/>
                    <a:pt x="198120" y="417195"/>
                    <a:pt x="194310" y="418148"/>
                  </a:cubicBezTo>
                  <a:cubicBezTo>
                    <a:pt x="150495" y="426720"/>
                    <a:pt x="144780" y="421005"/>
                    <a:pt x="144780" y="377190"/>
                  </a:cubicBezTo>
                  <a:cubicBezTo>
                    <a:pt x="144780" y="368618"/>
                    <a:pt x="144780" y="359093"/>
                    <a:pt x="144780" y="349568"/>
                  </a:cubicBezTo>
                  <a:close/>
                  <a:moveTo>
                    <a:pt x="148590" y="451485"/>
                  </a:moveTo>
                  <a:cubicBezTo>
                    <a:pt x="156210" y="441008"/>
                    <a:pt x="183832" y="443865"/>
                    <a:pt x="204788" y="441008"/>
                  </a:cubicBezTo>
                  <a:cubicBezTo>
                    <a:pt x="204788" y="468630"/>
                    <a:pt x="204788" y="489585"/>
                    <a:pt x="204788" y="515303"/>
                  </a:cubicBezTo>
                  <a:cubicBezTo>
                    <a:pt x="184785" y="513398"/>
                    <a:pt x="157163" y="517208"/>
                    <a:pt x="148590" y="506730"/>
                  </a:cubicBezTo>
                  <a:cubicBezTo>
                    <a:pt x="140017" y="494348"/>
                    <a:pt x="139065" y="463868"/>
                    <a:pt x="148590" y="451485"/>
                  </a:cubicBezTo>
                  <a:close/>
                  <a:moveTo>
                    <a:pt x="112395" y="782003"/>
                  </a:moveTo>
                  <a:cubicBezTo>
                    <a:pt x="112395" y="786765"/>
                    <a:pt x="111442" y="790575"/>
                    <a:pt x="110490" y="797243"/>
                  </a:cubicBezTo>
                  <a:cubicBezTo>
                    <a:pt x="101917" y="797243"/>
                    <a:pt x="96202" y="798195"/>
                    <a:pt x="89535" y="798195"/>
                  </a:cubicBezTo>
                  <a:cubicBezTo>
                    <a:pt x="36195" y="799147"/>
                    <a:pt x="36195" y="799147"/>
                    <a:pt x="39052" y="745808"/>
                  </a:cubicBezTo>
                  <a:cubicBezTo>
                    <a:pt x="40005" y="733425"/>
                    <a:pt x="42863" y="727710"/>
                    <a:pt x="56197" y="727710"/>
                  </a:cubicBezTo>
                  <a:cubicBezTo>
                    <a:pt x="122872" y="729615"/>
                    <a:pt x="111442" y="717233"/>
                    <a:pt x="112395" y="782003"/>
                  </a:cubicBezTo>
                  <a:close/>
                  <a:moveTo>
                    <a:pt x="74295" y="609600"/>
                  </a:moveTo>
                  <a:cubicBezTo>
                    <a:pt x="40005" y="609600"/>
                    <a:pt x="40005" y="609600"/>
                    <a:pt x="40005" y="572453"/>
                  </a:cubicBezTo>
                  <a:cubicBezTo>
                    <a:pt x="40005" y="537210"/>
                    <a:pt x="40005" y="537210"/>
                    <a:pt x="78105" y="537210"/>
                  </a:cubicBezTo>
                  <a:cubicBezTo>
                    <a:pt x="112395" y="537210"/>
                    <a:pt x="112395" y="537210"/>
                    <a:pt x="112395" y="574358"/>
                  </a:cubicBezTo>
                  <a:cubicBezTo>
                    <a:pt x="112395" y="609600"/>
                    <a:pt x="112395" y="609600"/>
                    <a:pt x="74295" y="609600"/>
                  </a:cubicBezTo>
                  <a:close/>
                  <a:moveTo>
                    <a:pt x="112395" y="480060"/>
                  </a:moveTo>
                  <a:cubicBezTo>
                    <a:pt x="112395" y="513398"/>
                    <a:pt x="112395" y="513398"/>
                    <a:pt x="75247" y="513398"/>
                  </a:cubicBezTo>
                  <a:cubicBezTo>
                    <a:pt x="40005" y="513398"/>
                    <a:pt x="40005" y="513398"/>
                    <a:pt x="40005" y="477203"/>
                  </a:cubicBezTo>
                  <a:cubicBezTo>
                    <a:pt x="40005" y="437198"/>
                    <a:pt x="38100" y="443865"/>
                    <a:pt x="76200" y="442913"/>
                  </a:cubicBezTo>
                  <a:cubicBezTo>
                    <a:pt x="115252" y="443865"/>
                    <a:pt x="112395" y="438150"/>
                    <a:pt x="112395" y="480060"/>
                  </a:cubicBezTo>
                  <a:close/>
                  <a:moveTo>
                    <a:pt x="41910" y="320993"/>
                  </a:moveTo>
                  <a:cubicBezTo>
                    <a:pt x="41910" y="299085"/>
                    <a:pt x="41910" y="277178"/>
                    <a:pt x="41910" y="252413"/>
                  </a:cubicBezTo>
                  <a:cubicBezTo>
                    <a:pt x="65722" y="252413"/>
                    <a:pt x="86677" y="252413"/>
                    <a:pt x="109538" y="252413"/>
                  </a:cubicBezTo>
                  <a:cubicBezTo>
                    <a:pt x="109538" y="275273"/>
                    <a:pt x="109538" y="297180"/>
                    <a:pt x="109538" y="320993"/>
                  </a:cubicBezTo>
                  <a:cubicBezTo>
                    <a:pt x="87630" y="320993"/>
                    <a:pt x="65722" y="320993"/>
                    <a:pt x="41910" y="320993"/>
                  </a:cubicBezTo>
                  <a:close/>
                  <a:moveTo>
                    <a:pt x="40957" y="169545"/>
                  </a:moveTo>
                  <a:cubicBezTo>
                    <a:pt x="49530" y="142875"/>
                    <a:pt x="74295" y="162878"/>
                    <a:pt x="91440" y="158115"/>
                  </a:cubicBezTo>
                  <a:cubicBezTo>
                    <a:pt x="100965" y="155258"/>
                    <a:pt x="111442" y="156210"/>
                    <a:pt x="111442" y="171450"/>
                  </a:cubicBezTo>
                  <a:cubicBezTo>
                    <a:pt x="111442" y="188595"/>
                    <a:pt x="111442" y="205740"/>
                    <a:pt x="111442" y="226695"/>
                  </a:cubicBezTo>
                  <a:cubicBezTo>
                    <a:pt x="100965" y="227648"/>
                    <a:pt x="94297" y="227648"/>
                    <a:pt x="87630" y="227648"/>
                  </a:cubicBezTo>
                  <a:cubicBezTo>
                    <a:pt x="72390" y="227648"/>
                    <a:pt x="57150" y="227648"/>
                    <a:pt x="39052" y="227648"/>
                  </a:cubicBezTo>
                  <a:cubicBezTo>
                    <a:pt x="40005" y="206693"/>
                    <a:pt x="36195" y="185738"/>
                    <a:pt x="40957" y="1695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261350" y="4764882"/>
              <a:ext cx="283580" cy="984653"/>
            </a:xfrm>
            <a:custGeom>
              <a:rect b="b" l="l" r="r" t="t"/>
              <a:pathLst>
                <a:path extrusionOk="0" h="1190625" w="342900">
                  <a:moveTo>
                    <a:pt x="344805" y="1193721"/>
                  </a:moveTo>
                  <a:cubicBezTo>
                    <a:pt x="342900" y="1188006"/>
                    <a:pt x="342900" y="1177528"/>
                    <a:pt x="342900" y="1161335"/>
                  </a:cubicBezTo>
                  <a:cubicBezTo>
                    <a:pt x="342900" y="812721"/>
                    <a:pt x="342900" y="465058"/>
                    <a:pt x="342900" y="116443"/>
                  </a:cubicBezTo>
                  <a:cubicBezTo>
                    <a:pt x="342900" y="106918"/>
                    <a:pt x="342900" y="97393"/>
                    <a:pt x="342900" y="86916"/>
                  </a:cubicBezTo>
                  <a:cubicBezTo>
                    <a:pt x="329565" y="85963"/>
                    <a:pt x="318135" y="85010"/>
                    <a:pt x="304800" y="84058"/>
                  </a:cubicBezTo>
                  <a:cubicBezTo>
                    <a:pt x="304800" y="61198"/>
                    <a:pt x="305753" y="39291"/>
                    <a:pt x="303848" y="17383"/>
                  </a:cubicBezTo>
                  <a:cubicBezTo>
                    <a:pt x="303848" y="11668"/>
                    <a:pt x="296228" y="1191"/>
                    <a:pt x="291465" y="1191"/>
                  </a:cubicBezTo>
                  <a:cubicBezTo>
                    <a:pt x="274320" y="-715"/>
                    <a:pt x="257175" y="238"/>
                    <a:pt x="237173" y="238"/>
                  </a:cubicBezTo>
                  <a:cubicBezTo>
                    <a:pt x="237173" y="30718"/>
                    <a:pt x="237173" y="58341"/>
                    <a:pt x="237173" y="86916"/>
                  </a:cubicBezTo>
                  <a:cubicBezTo>
                    <a:pt x="157163" y="86916"/>
                    <a:pt x="80010" y="86916"/>
                    <a:pt x="0" y="86916"/>
                  </a:cubicBezTo>
                  <a:cubicBezTo>
                    <a:pt x="0" y="456485"/>
                    <a:pt x="0" y="823198"/>
                    <a:pt x="0" y="1193721"/>
                  </a:cubicBezTo>
                  <a:lnTo>
                    <a:pt x="344805" y="1193721"/>
                  </a:lnTo>
                  <a:close/>
                  <a:moveTo>
                    <a:pt x="315278" y="971788"/>
                  </a:moveTo>
                  <a:cubicBezTo>
                    <a:pt x="289560" y="971788"/>
                    <a:pt x="264795" y="971788"/>
                    <a:pt x="238125" y="971788"/>
                  </a:cubicBezTo>
                  <a:cubicBezTo>
                    <a:pt x="238125" y="943213"/>
                    <a:pt x="238125" y="914638"/>
                    <a:pt x="238125" y="885110"/>
                  </a:cubicBezTo>
                  <a:cubicBezTo>
                    <a:pt x="263843" y="885110"/>
                    <a:pt x="287655" y="885110"/>
                    <a:pt x="315278" y="885110"/>
                  </a:cubicBezTo>
                  <a:cubicBezTo>
                    <a:pt x="315278" y="914638"/>
                    <a:pt x="315278" y="943213"/>
                    <a:pt x="315278" y="971788"/>
                  </a:cubicBezTo>
                  <a:close/>
                  <a:moveTo>
                    <a:pt x="315278" y="724138"/>
                  </a:moveTo>
                  <a:cubicBezTo>
                    <a:pt x="289560" y="724138"/>
                    <a:pt x="264795" y="724138"/>
                    <a:pt x="238125" y="724138"/>
                  </a:cubicBezTo>
                  <a:cubicBezTo>
                    <a:pt x="238125" y="695563"/>
                    <a:pt x="238125" y="666988"/>
                    <a:pt x="238125" y="637460"/>
                  </a:cubicBezTo>
                  <a:cubicBezTo>
                    <a:pt x="262890" y="637460"/>
                    <a:pt x="287655" y="637460"/>
                    <a:pt x="315278" y="637460"/>
                  </a:cubicBezTo>
                  <a:cubicBezTo>
                    <a:pt x="315278" y="666988"/>
                    <a:pt x="315278" y="694610"/>
                    <a:pt x="315278" y="724138"/>
                  </a:cubicBezTo>
                  <a:close/>
                  <a:moveTo>
                    <a:pt x="239078" y="265033"/>
                  </a:moveTo>
                  <a:cubicBezTo>
                    <a:pt x="263843" y="265033"/>
                    <a:pt x="288608" y="265033"/>
                    <a:pt x="316230" y="265033"/>
                  </a:cubicBezTo>
                  <a:cubicBezTo>
                    <a:pt x="316230" y="295513"/>
                    <a:pt x="316230" y="323135"/>
                    <a:pt x="316230" y="353616"/>
                  </a:cubicBezTo>
                  <a:cubicBezTo>
                    <a:pt x="290513" y="353616"/>
                    <a:pt x="266700" y="353616"/>
                    <a:pt x="239078" y="353616"/>
                  </a:cubicBezTo>
                  <a:cubicBezTo>
                    <a:pt x="239078" y="324088"/>
                    <a:pt x="239078" y="295513"/>
                    <a:pt x="239078" y="265033"/>
                  </a:cubicBezTo>
                  <a:close/>
                  <a:moveTo>
                    <a:pt x="238125" y="388858"/>
                  </a:moveTo>
                  <a:cubicBezTo>
                    <a:pt x="262890" y="388858"/>
                    <a:pt x="286703" y="388858"/>
                    <a:pt x="314325" y="388858"/>
                  </a:cubicBezTo>
                  <a:cubicBezTo>
                    <a:pt x="314325" y="417433"/>
                    <a:pt x="314325" y="446008"/>
                    <a:pt x="314325" y="477441"/>
                  </a:cubicBezTo>
                  <a:cubicBezTo>
                    <a:pt x="288608" y="477441"/>
                    <a:pt x="263843" y="477441"/>
                    <a:pt x="238125" y="477441"/>
                  </a:cubicBezTo>
                  <a:cubicBezTo>
                    <a:pt x="238125" y="447913"/>
                    <a:pt x="238125" y="419338"/>
                    <a:pt x="238125" y="388858"/>
                  </a:cubicBezTo>
                  <a:close/>
                  <a:moveTo>
                    <a:pt x="238125" y="761285"/>
                  </a:moveTo>
                  <a:cubicBezTo>
                    <a:pt x="263843" y="761285"/>
                    <a:pt x="288608" y="761285"/>
                    <a:pt x="314325" y="761285"/>
                  </a:cubicBezTo>
                  <a:cubicBezTo>
                    <a:pt x="314325" y="789860"/>
                    <a:pt x="314325" y="817483"/>
                    <a:pt x="314325" y="848916"/>
                  </a:cubicBezTo>
                  <a:cubicBezTo>
                    <a:pt x="288608" y="848916"/>
                    <a:pt x="263843" y="848916"/>
                    <a:pt x="238125" y="848916"/>
                  </a:cubicBezTo>
                  <a:cubicBezTo>
                    <a:pt x="238125" y="818435"/>
                    <a:pt x="238125" y="790813"/>
                    <a:pt x="238125" y="761285"/>
                  </a:cubicBezTo>
                  <a:close/>
                  <a:moveTo>
                    <a:pt x="103823" y="1094660"/>
                  </a:moveTo>
                  <a:cubicBezTo>
                    <a:pt x="79058" y="1094660"/>
                    <a:pt x="54293" y="1094660"/>
                    <a:pt x="26670" y="1094660"/>
                  </a:cubicBezTo>
                  <a:cubicBezTo>
                    <a:pt x="26670" y="1065133"/>
                    <a:pt x="26670" y="1038463"/>
                    <a:pt x="26670" y="1008935"/>
                  </a:cubicBezTo>
                  <a:cubicBezTo>
                    <a:pt x="52388" y="1008935"/>
                    <a:pt x="77153" y="1008935"/>
                    <a:pt x="103823" y="1008935"/>
                  </a:cubicBezTo>
                  <a:cubicBezTo>
                    <a:pt x="103823" y="1036558"/>
                    <a:pt x="103823" y="1065133"/>
                    <a:pt x="103823" y="1094660"/>
                  </a:cubicBezTo>
                  <a:close/>
                  <a:moveTo>
                    <a:pt x="103823" y="971788"/>
                  </a:moveTo>
                  <a:cubicBezTo>
                    <a:pt x="79058" y="971788"/>
                    <a:pt x="54293" y="971788"/>
                    <a:pt x="27623" y="971788"/>
                  </a:cubicBezTo>
                  <a:cubicBezTo>
                    <a:pt x="27623" y="943213"/>
                    <a:pt x="27623" y="915591"/>
                    <a:pt x="27623" y="885110"/>
                  </a:cubicBezTo>
                  <a:cubicBezTo>
                    <a:pt x="53340" y="885110"/>
                    <a:pt x="78105" y="885110"/>
                    <a:pt x="103823" y="885110"/>
                  </a:cubicBezTo>
                  <a:cubicBezTo>
                    <a:pt x="103823" y="913685"/>
                    <a:pt x="103823" y="942260"/>
                    <a:pt x="103823" y="971788"/>
                  </a:cubicBezTo>
                  <a:close/>
                  <a:moveTo>
                    <a:pt x="104775" y="847010"/>
                  </a:moveTo>
                  <a:cubicBezTo>
                    <a:pt x="80010" y="847010"/>
                    <a:pt x="55245" y="847010"/>
                    <a:pt x="28575" y="847010"/>
                  </a:cubicBezTo>
                  <a:cubicBezTo>
                    <a:pt x="28575" y="818435"/>
                    <a:pt x="28575" y="790813"/>
                    <a:pt x="28575" y="760333"/>
                  </a:cubicBezTo>
                  <a:cubicBezTo>
                    <a:pt x="54293" y="760333"/>
                    <a:pt x="78105" y="760333"/>
                    <a:pt x="104775" y="760333"/>
                  </a:cubicBezTo>
                  <a:cubicBezTo>
                    <a:pt x="104775" y="789860"/>
                    <a:pt x="104775" y="817483"/>
                    <a:pt x="104775" y="847010"/>
                  </a:cubicBezTo>
                  <a:close/>
                  <a:moveTo>
                    <a:pt x="28575" y="724138"/>
                  </a:moveTo>
                  <a:cubicBezTo>
                    <a:pt x="28575" y="696516"/>
                    <a:pt x="28575" y="667941"/>
                    <a:pt x="28575" y="637460"/>
                  </a:cubicBezTo>
                  <a:cubicBezTo>
                    <a:pt x="54293" y="637460"/>
                    <a:pt x="79058" y="637460"/>
                    <a:pt x="104775" y="637460"/>
                  </a:cubicBezTo>
                  <a:cubicBezTo>
                    <a:pt x="104775" y="666035"/>
                    <a:pt x="104775" y="694610"/>
                    <a:pt x="104775" y="724138"/>
                  </a:cubicBezTo>
                  <a:cubicBezTo>
                    <a:pt x="80010" y="724138"/>
                    <a:pt x="55245" y="724138"/>
                    <a:pt x="28575" y="724138"/>
                  </a:cubicBezTo>
                  <a:close/>
                  <a:moveTo>
                    <a:pt x="104775" y="601266"/>
                  </a:moveTo>
                  <a:cubicBezTo>
                    <a:pt x="79058" y="601266"/>
                    <a:pt x="54293" y="601266"/>
                    <a:pt x="27623" y="601266"/>
                  </a:cubicBezTo>
                  <a:cubicBezTo>
                    <a:pt x="27623" y="571738"/>
                    <a:pt x="27623" y="544116"/>
                    <a:pt x="27623" y="514588"/>
                  </a:cubicBezTo>
                  <a:cubicBezTo>
                    <a:pt x="53340" y="514588"/>
                    <a:pt x="78105" y="514588"/>
                    <a:pt x="104775" y="514588"/>
                  </a:cubicBezTo>
                  <a:cubicBezTo>
                    <a:pt x="104775" y="544116"/>
                    <a:pt x="104775" y="571738"/>
                    <a:pt x="104775" y="601266"/>
                  </a:cubicBezTo>
                  <a:close/>
                  <a:moveTo>
                    <a:pt x="209550" y="1094660"/>
                  </a:moveTo>
                  <a:cubicBezTo>
                    <a:pt x="184785" y="1094660"/>
                    <a:pt x="159068" y="1094660"/>
                    <a:pt x="132398" y="1094660"/>
                  </a:cubicBezTo>
                  <a:cubicBezTo>
                    <a:pt x="132398" y="1067038"/>
                    <a:pt x="132398" y="1038463"/>
                    <a:pt x="132398" y="1008935"/>
                  </a:cubicBezTo>
                  <a:cubicBezTo>
                    <a:pt x="159068" y="1008935"/>
                    <a:pt x="182880" y="1008935"/>
                    <a:pt x="209550" y="1008935"/>
                  </a:cubicBezTo>
                  <a:cubicBezTo>
                    <a:pt x="209550" y="1037510"/>
                    <a:pt x="209550" y="1065133"/>
                    <a:pt x="209550" y="1094660"/>
                  </a:cubicBezTo>
                  <a:close/>
                  <a:moveTo>
                    <a:pt x="132398" y="476488"/>
                  </a:moveTo>
                  <a:cubicBezTo>
                    <a:pt x="132398" y="446960"/>
                    <a:pt x="132398" y="418385"/>
                    <a:pt x="132398" y="387906"/>
                  </a:cubicBezTo>
                  <a:cubicBezTo>
                    <a:pt x="159068" y="387906"/>
                    <a:pt x="182880" y="387906"/>
                    <a:pt x="208598" y="387906"/>
                  </a:cubicBezTo>
                  <a:cubicBezTo>
                    <a:pt x="208598" y="417433"/>
                    <a:pt x="208598" y="446008"/>
                    <a:pt x="208598" y="476488"/>
                  </a:cubicBezTo>
                  <a:cubicBezTo>
                    <a:pt x="184785" y="476488"/>
                    <a:pt x="159068" y="476488"/>
                    <a:pt x="132398" y="476488"/>
                  </a:cubicBezTo>
                  <a:close/>
                  <a:moveTo>
                    <a:pt x="209550" y="971788"/>
                  </a:moveTo>
                  <a:cubicBezTo>
                    <a:pt x="183833" y="971788"/>
                    <a:pt x="159068" y="971788"/>
                    <a:pt x="132398" y="971788"/>
                  </a:cubicBezTo>
                  <a:cubicBezTo>
                    <a:pt x="132398" y="943213"/>
                    <a:pt x="132398" y="914638"/>
                    <a:pt x="132398" y="885110"/>
                  </a:cubicBezTo>
                  <a:cubicBezTo>
                    <a:pt x="158115" y="885110"/>
                    <a:pt x="181928" y="885110"/>
                    <a:pt x="209550" y="885110"/>
                  </a:cubicBezTo>
                  <a:cubicBezTo>
                    <a:pt x="209550" y="914638"/>
                    <a:pt x="209550" y="943213"/>
                    <a:pt x="209550" y="971788"/>
                  </a:cubicBezTo>
                  <a:close/>
                  <a:moveTo>
                    <a:pt x="209550" y="724138"/>
                  </a:moveTo>
                  <a:cubicBezTo>
                    <a:pt x="183833" y="724138"/>
                    <a:pt x="159068" y="724138"/>
                    <a:pt x="132398" y="724138"/>
                  </a:cubicBezTo>
                  <a:cubicBezTo>
                    <a:pt x="132398" y="695563"/>
                    <a:pt x="132398" y="667941"/>
                    <a:pt x="132398" y="637460"/>
                  </a:cubicBezTo>
                  <a:cubicBezTo>
                    <a:pt x="157163" y="637460"/>
                    <a:pt x="181928" y="637460"/>
                    <a:pt x="209550" y="637460"/>
                  </a:cubicBezTo>
                  <a:cubicBezTo>
                    <a:pt x="209550" y="666988"/>
                    <a:pt x="209550" y="694610"/>
                    <a:pt x="209550" y="724138"/>
                  </a:cubicBezTo>
                  <a:close/>
                  <a:moveTo>
                    <a:pt x="209550" y="601266"/>
                  </a:moveTo>
                  <a:cubicBezTo>
                    <a:pt x="183833" y="601266"/>
                    <a:pt x="159068" y="601266"/>
                    <a:pt x="133350" y="601266"/>
                  </a:cubicBezTo>
                  <a:cubicBezTo>
                    <a:pt x="133350" y="572691"/>
                    <a:pt x="133350" y="545068"/>
                    <a:pt x="133350" y="514588"/>
                  </a:cubicBezTo>
                  <a:cubicBezTo>
                    <a:pt x="158115" y="514588"/>
                    <a:pt x="182880" y="514588"/>
                    <a:pt x="209550" y="514588"/>
                  </a:cubicBezTo>
                  <a:cubicBezTo>
                    <a:pt x="209550" y="544116"/>
                    <a:pt x="209550" y="571738"/>
                    <a:pt x="209550" y="601266"/>
                  </a:cubicBezTo>
                  <a:close/>
                  <a:moveTo>
                    <a:pt x="133350" y="142160"/>
                  </a:moveTo>
                  <a:cubicBezTo>
                    <a:pt x="158115" y="142160"/>
                    <a:pt x="183833" y="142160"/>
                    <a:pt x="209550" y="142160"/>
                  </a:cubicBezTo>
                  <a:cubicBezTo>
                    <a:pt x="209550" y="171688"/>
                    <a:pt x="209550" y="200263"/>
                    <a:pt x="209550" y="230743"/>
                  </a:cubicBezTo>
                  <a:cubicBezTo>
                    <a:pt x="182880" y="230743"/>
                    <a:pt x="159068" y="230743"/>
                    <a:pt x="133350" y="230743"/>
                  </a:cubicBezTo>
                  <a:cubicBezTo>
                    <a:pt x="133350" y="200263"/>
                    <a:pt x="133350" y="172641"/>
                    <a:pt x="133350" y="142160"/>
                  </a:cubicBezTo>
                  <a:close/>
                  <a:moveTo>
                    <a:pt x="132398" y="265033"/>
                  </a:moveTo>
                  <a:cubicBezTo>
                    <a:pt x="158115" y="265033"/>
                    <a:pt x="182880" y="265033"/>
                    <a:pt x="209550" y="265033"/>
                  </a:cubicBezTo>
                  <a:cubicBezTo>
                    <a:pt x="209550" y="294560"/>
                    <a:pt x="209550" y="323135"/>
                    <a:pt x="209550" y="353616"/>
                  </a:cubicBezTo>
                  <a:cubicBezTo>
                    <a:pt x="184785" y="353616"/>
                    <a:pt x="160020" y="353616"/>
                    <a:pt x="132398" y="353616"/>
                  </a:cubicBezTo>
                  <a:cubicBezTo>
                    <a:pt x="132398" y="323135"/>
                    <a:pt x="132398" y="294560"/>
                    <a:pt x="132398" y="265033"/>
                  </a:cubicBezTo>
                  <a:close/>
                  <a:moveTo>
                    <a:pt x="26670" y="153591"/>
                  </a:moveTo>
                  <a:cubicBezTo>
                    <a:pt x="26670" y="148828"/>
                    <a:pt x="35243" y="141208"/>
                    <a:pt x="40005" y="140256"/>
                  </a:cubicBezTo>
                  <a:cubicBezTo>
                    <a:pt x="60008" y="138351"/>
                    <a:pt x="80963" y="139303"/>
                    <a:pt x="103823" y="139303"/>
                  </a:cubicBezTo>
                  <a:cubicBezTo>
                    <a:pt x="103823" y="169783"/>
                    <a:pt x="103823" y="199310"/>
                    <a:pt x="103823" y="230743"/>
                  </a:cubicBezTo>
                  <a:cubicBezTo>
                    <a:pt x="80963" y="230743"/>
                    <a:pt x="59055" y="231696"/>
                    <a:pt x="38100" y="229791"/>
                  </a:cubicBezTo>
                  <a:cubicBezTo>
                    <a:pt x="34290" y="229791"/>
                    <a:pt x="27623" y="221218"/>
                    <a:pt x="27623" y="216456"/>
                  </a:cubicBezTo>
                  <a:cubicBezTo>
                    <a:pt x="25718" y="196453"/>
                    <a:pt x="25718" y="174546"/>
                    <a:pt x="26670" y="153591"/>
                  </a:cubicBezTo>
                  <a:close/>
                  <a:moveTo>
                    <a:pt x="26670" y="325993"/>
                  </a:moveTo>
                  <a:cubicBezTo>
                    <a:pt x="26670" y="256460"/>
                    <a:pt x="31433" y="252651"/>
                    <a:pt x="104775" y="266938"/>
                  </a:cubicBezTo>
                  <a:cubicBezTo>
                    <a:pt x="104775" y="296466"/>
                    <a:pt x="104775" y="324088"/>
                    <a:pt x="104775" y="355521"/>
                  </a:cubicBezTo>
                  <a:cubicBezTo>
                    <a:pt x="81915" y="355521"/>
                    <a:pt x="60008" y="356473"/>
                    <a:pt x="38100" y="354568"/>
                  </a:cubicBezTo>
                  <a:cubicBezTo>
                    <a:pt x="34290" y="354568"/>
                    <a:pt x="28575" y="346948"/>
                    <a:pt x="26670" y="342185"/>
                  </a:cubicBezTo>
                  <a:cubicBezTo>
                    <a:pt x="24765" y="337423"/>
                    <a:pt x="26670" y="330756"/>
                    <a:pt x="26670" y="3259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2469701" y="4662478"/>
              <a:ext cx="322966" cy="1087057"/>
            </a:xfrm>
            <a:custGeom>
              <a:rect b="b" l="l" r="r" t="t"/>
              <a:pathLst>
                <a:path extrusionOk="0" h="1314450" w="390525">
                  <a:moveTo>
                    <a:pt x="398145" y="1319213"/>
                  </a:moveTo>
                  <a:cubicBezTo>
                    <a:pt x="398145" y="976313"/>
                    <a:pt x="398145" y="637223"/>
                    <a:pt x="398145" y="296228"/>
                  </a:cubicBezTo>
                  <a:cubicBezTo>
                    <a:pt x="384810" y="296228"/>
                    <a:pt x="374333" y="295275"/>
                    <a:pt x="363855" y="296228"/>
                  </a:cubicBezTo>
                  <a:cubicBezTo>
                    <a:pt x="344805" y="298133"/>
                    <a:pt x="340042" y="289560"/>
                    <a:pt x="340995" y="272415"/>
                  </a:cubicBezTo>
                  <a:cubicBezTo>
                    <a:pt x="341948" y="236220"/>
                    <a:pt x="340995" y="200978"/>
                    <a:pt x="340995" y="164783"/>
                  </a:cubicBezTo>
                  <a:cubicBezTo>
                    <a:pt x="340995" y="145733"/>
                    <a:pt x="340995" y="125730"/>
                    <a:pt x="340995" y="104775"/>
                  </a:cubicBezTo>
                  <a:cubicBezTo>
                    <a:pt x="304800" y="104775"/>
                    <a:pt x="271463" y="103823"/>
                    <a:pt x="239078" y="104775"/>
                  </a:cubicBezTo>
                  <a:cubicBezTo>
                    <a:pt x="220028" y="105728"/>
                    <a:pt x="215265" y="99060"/>
                    <a:pt x="216217" y="80963"/>
                  </a:cubicBezTo>
                  <a:cubicBezTo>
                    <a:pt x="217170" y="54292"/>
                    <a:pt x="216217" y="27623"/>
                    <a:pt x="216217" y="0"/>
                  </a:cubicBezTo>
                  <a:cubicBezTo>
                    <a:pt x="203835" y="0"/>
                    <a:pt x="193358" y="0"/>
                    <a:pt x="180975" y="0"/>
                  </a:cubicBezTo>
                  <a:cubicBezTo>
                    <a:pt x="180975" y="27623"/>
                    <a:pt x="180023" y="54292"/>
                    <a:pt x="180975" y="80963"/>
                  </a:cubicBezTo>
                  <a:cubicBezTo>
                    <a:pt x="181928" y="98108"/>
                    <a:pt x="177165" y="105728"/>
                    <a:pt x="158115" y="104775"/>
                  </a:cubicBezTo>
                  <a:cubicBezTo>
                    <a:pt x="127635" y="102870"/>
                    <a:pt x="98108" y="104775"/>
                    <a:pt x="67628" y="104775"/>
                  </a:cubicBezTo>
                  <a:cubicBezTo>
                    <a:pt x="66675" y="112395"/>
                    <a:pt x="66675" y="116205"/>
                    <a:pt x="66675" y="120015"/>
                  </a:cubicBezTo>
                  <a:cubicBezTo>
                    <a:pt x="66675" y="171450"/>
                    <a:pt x="65723" y="223838"/>
                    <a:pt x="66675" y="275273"/>
                  </a:cubicBezTo>
                  <a:cubicBezTo>
                    <a:pt x="66675" y="291465"/>
                    <a:pt x="61913" y="297180"/>
                    <a:pt x="45720" y="296228"/>
                  </a:cubicBezTo>
                  <a:cubicBezTo>
                    <a:pt x="31433" y="295275"/>
                    <a:pt x="17145" y="296228"/>
                    <a:pt x="0" y="296228"/>
                  </a:cubicBezTo>
                  <a:cubicBezTo>
                    <a:pt x="0" y="637223"/>
                    <a:pt x="0" y="976313"/>
                    <a:pt x="0" y="1319213"/>
                  </a:cubicBezTo>
                  <a:lnTo>
                    <a:pt x="398145" y="1319213"/>
                  </a:lnTo>
                  <a:close/>
                  <a:moveTo>
                    <a:pt x="294323" y="1219200"/>
                  </a:moveTo>
                  <a:cubicBezTo>
                    <a:pt x="286703" y="1220152"/>
                    <a:pt x="280035" y="1220152"/>
                    <a:pt x="273367" y="1220152"/>
                  </a:cubicBezTo>
                  <a:cubicBezTo>
                    <a:pt x="257175" y="1222058"/>
                    <a:pt x="251460" y="1214438"/>
                    <a:pt x="253365" y="1199198"/>
                  </a:cubicBezTo>
                  <a:cubicBezTo>
                    <a:pt x="254317" y="1190625"/>
                    <a:pt x="253365" y="1183005"/>
                    <a:pt x="253365" y="1174433"/>
                  </a:cubicBezTo>
                  <a:cubicBezTo>
                    <a:pt x="253365" y="1135380"/>
                    <a:pt x="253365" y="1135380"/>
                    <a:pt x="294323" y="1142048"/>
                  </a:cubicBezTo>
                  <a:cubicBezTo>
                    <a:pt x="294323" y="1168718"/>
                    <a:pt x="294323" y="1193483"/>
                    <a:pt x="294323" y="1219200"/>
                  </a:cubicBezTo>
                  <a:close/>
                  <a:moveTo>
                    <a:pt x="253365" y="1052513"/>
                  </a:moveTo>
                  <a:cubicBezTo>
                    <a:pt x="253365" y="1049655"/>
                    <a:pt x="253365" y="1046798"/>
                    <a:pt x="253365" y="1042988"/>
                  </a:cubicBezTo>
                  <a:cubicBezTo>
                    <a:pt x="253365" y="1004888"/>
                    <a:pt x="253365" y="1004888"/>
                    <a:pt x="294323" y="1008698"/>
                  </a:cubicBezTo>
                  <a:cubicBezTo>
                    <a:pt x="294323" y="1033463"/>
                    <a:pt x="294323" y="1059180"/>
                    <a:pt x="294323" y="1084898"/>
                  </a:cubicBezTo>
                  <a:cubicBezTo>
                    <a:pt x="253365" y="1090613"/>
                    <a:pt x="253365" y="1090613"/>
                    <a:pt x="253365" y="1052513"/>
                  </a:cubicBezTo>
                  <a:close/>
                  <a:moveTo>
                    <a:pt x="296228" y="914400"/>
                  </a:moveTo>
                  <a:cubicBezTo>
                    <a:pt x="296228" y="920115"/>
                    <a:pt x="295275" y="926783"/>
                    <a:pt x="296228" y="932498"/>
                  </a:cubicBezTo>
                  <a:cubicBezTo>
                    <a:pt x="298133" y="948690"/>
                    <a:pt x="293370" y="955358"/>
                    <a:pt x="275273" y="955358"/>
                  </a:cubicBezTo>
                  <a:cubicBezTo>
                    <a:pt x="258128" y="955358"/>
                    <a:pt x="252413" y="948690"/>
                    <a:pt x="253365" y="932498"/>
                  </a:cubicBezTo>
                  <a:cubicBezTo>
                    <a:pt x="254317" y="920115"/>
                    <a:pt x="254317" y="906780"/>
                    <a:pt x="253365" y="894398"/>
                  </a:cubicBezTo>
                  <a:cubicBezTo>
                    <a:pt x="252413" y="878205"/>
                    <a:pt x="258128" y="872490"/>
                    <a:pt x="275273" y="871538"/>
                  </a:cubicBezTo>
                  <a:cubicBezTo>
                    <a:pt x="293370" y="871538"/>
                    <a:pt x="298133" y="878205"/>
                    <a:pt x="296228" y="894398"/>
                  </a:cubicBezTo>
                  <a:cubicBezTo>
                    <a:pt x="295275" y="901065"/>
                    <a:pt x="296228" y="907733"/>
                    <a:pt x="296228" y="914400"/>
                  </a:cubicBezTo>
                  <a:close/>
                  <a:moveTo>
                    <a:pt x="253365" y="374333"/>
                  </a:moveTo>
                  <a:cubicBezTo>
                    <a:pt x="253365" y="336233"/>
                    <a:pt x="254317" y="335280"/>
                    <a:pt x="294323" y="342900"/>
                  </a:cubicBezTo>
                  <a:cubicBezTo>
                    <a:pt x="294323" y="367665"/>
                    <a:pt x="294323" y="393383"/>
                    <a:pt x="294323" y="419100"/>
                  </a:cubicBezTo>
                  <a:cubicBezTo>
                    <a:pt x="285750" y="419100"/>
                    <a:pt x="278130" y="419100"/>
                    <a:pt x="270510" y="420053"/>
                  </a:cubicBezTo>
                  <a:cubicBezTo>
                    <a:pt x="258128" y="421005"/>
                    <a:pt x="252413" y="416242"/>
                    <a:pt x="253365" y="402908"/>
                  </a:cubicBezTo>
                  <a:cubicBezTo>
                    <a:pt x="254317" y="394335"/>
                    <a:pt x="253365" y="383858"/>
                    <a:pt x="253365" y="374333"/>
                  </a:cubicBezTo>
                  <a:close/>
                  <a:moveTo>
                    <a:pt x="294323" y="475298"/>
                  </a:moveTo>
                  <a:cubicBezTo>
                    <a:pt x="294323" y="501015"/>
                    <a:pt x="294323" y="525780"/>
                    <a:pt x="294323" y="552450"/>
                  </a:cubicBezTo>
                  <a:cubicBezTo>
                    <a:pt x="281940" y="552450"/>
                    <a:pt x="269558" y="552450"/>
                    <a:pt x="256223" y="552450"/>
                  </a:cubicBezTo>
                  <a:cubicBezTo>
                    <a:pt x="256223" y="526733"/>
                    <a:pt x="256223" y="501967"/>
                    <a:pt x="256223" y="475298"/>
                  </a:cubicBezTo>
                  <a:cubicBezTo>
                    <a:pt x="268605" y="475298"/>
                    <a:pt x="280035" y="475298"/>
                    <a:pt x="294323" y="475298"/>
                  </a:cubicBezTo>
                  <a:close/>
                  <a:moveTo>
                    <a:pt x="254317" y="618173"/>
                  </a:moveTo>
                  <a:cubicBezTo>
                    <a:pt x="254317" y="614363"/>
                    <a:pt x="261938" y="607695"/>
                    <a:pt x="266700" y="606743"/>
                  </a:cubicBezTo>
                  <a:cubicBezTo>
                    <a:pt x="275273" y="604838"/>
                    <a:pt x="283845" y="605790"/>
                    <a:pt x="294323" y="605790"/>
                  </a:cubicBezTo>
                  <a:cubicBezTo>
                    <a:pt x="294323" y="633413"/>
                    <a:pt x="294323" y="657225"/>
                    <a:pt x="294323" y="683895"/>
                  </a:cubicBezTo>
                  <a:cubicBezTo>
                    <a:pt x="280988" y="683895"/>
                    <a:pt x="268605" y="683895"/>
                    <a:pt x="253365" y="683895"/>
                  </a:cubicBezTo>
                  <a:cubicBezTo>
                    <a:pt x="253365" y="661988"/>
                    <a:pt x="253365" y="640080"/>
                    <a:pt x="254317" y="618173"/>
                  </a:cubicBezTo>
                  <a:close/>
                  <a:moveTo>
                    <a:pt x="253365" y="231458"/>
                  </a:moveTo>
                  <a:cubicBezTo>
                    <a:pt x="254317" y="222885"/>
                    <a:pt x="253365" y="213360"/>
                    <a:pt x="253365" y="203835"/>
                  </a:cubicBezTo>
                  <a:cubicBezTo>
                    <a:pt x="253365" y="165735"/>
                    <a:pt x="253365" y="165735"/>
                    <a:pt x="294323" y="168592"/>
                  </a:cubicBezTo>
                  <a:cubicBezTo>
                    <a:pt x="294323" y="194310"/>
                    <a:pt x="294323" y="219075"/>
                    <a:pt x="294323" y="246698"/>
                  </a:cubicBezTo>
                  <a:cubicBezTo>
                    <a:pt x="286703" y="246698"/>
                    <a:pt x="278130" y="247650"/>
                    <a:pt x="270510" y="247650"/>
                  </a:cubicBezTo>
                  <a:cubicBezTo>
                    <a:pt x="258128" y="249555"/>
                    <a:pt x="252413" y="243840"/>
                    <a:pt x="253365" y="231458"/>
                  </a:cubicBezTo>
                  <a:close/>
                  <a:moveTo>
                    <a:pt x="253365" y="774383"/>
                  </a:moveTo>
                  <a:cubicBezTo>
                    <a:pt x="253365" y="735330"/>
                    <a:pt x="253365" y="735330"/>
                    <a:pt x="294323" y="741998"/>
                  </a:cubicBezTo>
                  <a:cubicBezTo>
                    <a:pt x="294323" y="766763"/>
                    <a:pt x="294323" y="792480"/>
                    <a:pt x="294323" y="820102"/>
                  </a:cubicBezTo>
                  <a:cubicBezTo>
                    <a:pt x="284798" y="820102"/>
                    <a:pt x="275273" y="822008"/>
                    <a:pt x="266700" y="819150"/>
                  </a:cubicBezTo>
                  <a:cubicBezTo>
                    <a:pt x="260985" y="817245"/>
                    <a:pt x="255270" y="811530"/>
                    <a:pt x="254317" y="805815"/>
                  </a:cubicBezTo>
                  <a:cubicBezTo>
                    <a:pt x="252413" y="795338"/>
                    <a:pt x="253365" y="784860"/>
                    <a:pt x="253365" y="774383"/>
                  </a:cubicBezTo>
                  <a:close/>
                  <a:moveTo>
                    <a:pt x="218123" y="1220152"/>
                  </a:moveTo>
                  <a:cubicBezTo>
                    <a:pt x="204788" y="1220152"/>
                    <a:pt x="193358" y="1220152"/>
                    <a:pt x="180975" y="1220152"/>
                  </a:cubicBezTo>
                  <a:cubicBezTo>
                    <a:pt x="180975" y="1193483"/>
                    <a:pt x="180975" y="1168718"/>
                    <a:pt x="180975" y="1142048"/>
                  </a:cubicBezTo>
                  <a:cubicBezTo>
                    <a:pt x="193358" y="1142048"/>
                    <a:pt x="205740" y="1142048"/>
                    <a:pt x="218123" y="1142048"/>
                  </a:cubicBezTo>
                  <a:cubicBezTo>
                    <a:pt x="218123" y="1167765"/>
                    <a:pt x="218123" y="1192530"/>
                    <a:pt x="218123" y="1220152"/>
                  </a:cubicBezTo>
                  <a:close/>
                  <a:moveTo>
                    <a:pt x="218123" y="1075373"/>
                  </a:moveTo>
                  <a:cubicBezTo>
                    <a:pt x="218123" y="1080135"/>
                    <a:pt x="205740" y="1085850"/>
                    <a:pt x="199073" y="1085850"/>
                  </a:cubicBezTo>
                  <a:cubicBezTo>
                    <a:pt x="192405" y="1085850"/>
                    <a:pt x="180023" y="1079183"/>
                    <a:pt x="180023" y="1075373"/>
                  </a:cubicBezTo>
                  <a:cubicBezTo>
                    <a:pt x="178117" y="1053465"/>
                    <a:pt x="179070" y="1031558"/>
                    <a:pt x="179070" y="1008698"/>
                  </a:cubicBezTo>
                  <a:cubicBezTo>
                    <a:pt x="193358" y="1008698"/>
                    <a:pt x="204788" y="1008698"/>
                    <a:pt x="219075" y="1008698"/>
                  </a:cubicBezTo>
                  <a:cubicBezTo>
                    <a:pt x="219075" y="1032510"/>
                    <a:pt x="220028" y="1054418"/>
                    <a:pt x="218123" y="1075373"/>
                  </a:cubicBezTo>
                  <a:close/>
                  <a:moveTo>
                    <a:pt x="180023" y="168592"/>
                  </a:moveTo>
                  <a:cubicBezTo>
                    <a:pt x="192405" y="168592"/>
                    <a:pt x="202883" y="168592"/>
                    <a:pt x="217170" y="168592"/>
                  </a:cubicBezTo>
                  <a:cubicBezTo>
                    <a:pt x="217170" y="194310"/>
                    <a:pt x="217170" y="219075"/>
                    <a:pt x="217170" y="245745"/>
                  </a:cubicBezTo>
                  <a:cubicBezTo>
                    <a:pt x="204788" y="245745"/>
                    <a:pt x="193358" y="245745"/>
                    <a:pt x="180023" y="245745"/>
                  </a:cubicBezTo>
                  <a:cubicBezTo>
                    <a:pt x="180023" y="220980"/>
                    <a:pt x="180023" y="195263"/>
                    <a:pt x="180023" y="168592"/>
                  </a:cubicBezTo>
                  <a:close/>
                  <a:moveTo>
                    <a:pt x="218123" y="741045"/>
                  </a:moveTo>
                  <a:cubicBezTo>
                    <a:pt x="218123" y="766763"/>
                    <a:pt x="218123" y="791527"/>
                    <a:pt x="218123" y="818198"/>
                  </a:cubicBezTo>
                  <a:cubicBezTo>
                    <a:pt x="205740" y="818198"/>
                    <a:pt x="193358" y="818198"/>
                    <a:pt x="180023" y="818198"/>
                  </a:cubicBezTo>
                  <a:cubicBezTo>
                    <a:pt x="180023" y="792480"/>
                    <a:pt x="180023" y="767715"/>
                    <a:pt x="180023" y="741045"/>
                  </a:cubicBezTo>
                  <a:cubicBezTo>
                    <a:pt x="191453" y="741045"/>
                    <a:pt x="202883" y="741045"/>
                    <a:pt x="218123" y="741045"/>
                  </a:cubicBezTo>
                  <a:close/>
                  <a:moveTo>
                    <a:pt x="217170" y="341948"/>
                  </a:moveTo>
                  <a:cubicBezTo>
                    <a:pt x="217170" y="366713"/>
                    <a:pt x="217170" y="392430"/>
                    <a:pt x="217170" y="419100"/>
                  </a:cubicBezTo>
                  <a:cubicBezTo>
                    <a:pt x="205740" y="419100"/>
                    <a:pt x="194310" y="419100"/>
                    <a:pt x="180023" y="419100"/>
                  </a:cubicBezTo>
                  <a:cubicBezTo>
                    <a:pt x="180023" y="394335"/>
                    <a:pt x="180023" y="369570"/>
                    <a:pt x="180023" y="341948"/>
                  </a:cubicBezTo>
                  <a:cubicBezTo>
                    <a:pt x="192405" y="341948"/>
                    <a:pt x="203835" y="341948"/>
                    <a:pt x="217170" y="341948"/>
                  </a:cubicBezTo>
                  <a:close/>
                  <a:moveTo>
                    <a:pt x="180023" y="475298"/>
                  </a:moveTo>
                  <a:cubicBezTo>
                    <a:pt x="192405" y="475298"/>
                    <a:pt x="203835" y="475298"/>
                    <a:pt x="217170" y="475298"/>
                  </a:cubicBezTo>
                  <a:cubicBezTo>
                    <a:pt x="217170" y="501015"/>
                    <a:pt x="217170" y="525780"/>
                    <a:pt x="217170" y="552450"/>
                  </a:cubicBezTo>
                  <a:cubicBezTo>
                    <a:pt x="205740" y="552450"/>
                    <a:pt x="193358" y="552450"/>
                    <a:pt x="180023" y="552450"/>
                  </a:cubicBezTo>
                  <a:cubicBezTo>
                    <a:pt x="180023" y="526733"/>
                    <a:pt x="180023" y="501967"/>
                    <a:pt x="180023" y="475298"/>
                  </a:cubicBezTo>
                  <a:close/>
                  <a:moveTo>
                    <a:pt x="180023" y="607695"/>
                  </a:moveTo>
                  <a:cubicBezTo>
                    <a:pt x="192405" y="607695"/>
                    <a:pt x="203835" y="607695"/>
                    <a:pt x="217170" y="607695"/>
                  </a:cubicBezTo>
                  <a:cubicBezTo>
                    <a:pt x="217170" y="632460"/>
                    <a:pt x="217170" y="657225"/>
                    <a:pt x="217170" y="683895"/>
                  </a:cubicBezTo>
                  <a:cubicBezTo>
                    <a:pt x="203835" y="683895"/>
                    <a:pt x="192405" y="683895"/>
                    <a:pt x="180023" y="683895"/>
                  </a:cubicBezTo>
                  <a:cubicBezTo>
                    <a:pt x="180023" y="659130"/>
                    <a:pt x="180023" y="634365"/>
                    <a:pt x="180023" y="607695"/>
                  </a:cubicBezTo>
                  <a:close/>
                  <a:moveTo>
                    <a:pt x="178117" y="897255"/>
                  </a:moveTo>
                  <a:cubicBezTo>
                    <a:pt x="178117" y="882968"/>
                    <a:pt x="177165" y="871538"/>
                    <a:pt x="198120" y="871538"/>
                  </a:cubicBezTo>
                  <a:cubicBezTo>
                    <a:pt x="220028" y="871538"/>
                    <a:pt x="219075" y="882968"/>
                    <a:pt x="218123" y="897255"/>
                  </a:cubicBezTo>
                  <a:cubicBezTo>
                    <a:pt x="218123" y="902970"/>
                    <a:pt x="218123" y="907733"/>
                    <a:pt x="218123" y="913448"/>
                  </a:cubicBezTo>
                  <a:cubicBezTo>
                    <a:pt x="218123" y="919163"/>
                    <a:pt x="217170" y="925830"/>
                    <a:pt x="218123" y="931545"/>
                  </a:cubicBezTo>
                  <a:cubicBezTo>
                    <a:pt x="220028" y="946785"/>
                    <a:pt x="216217" y="955358"/>
                    <a:pt x="197167" y="955358"/>
                  </a:cubicBezTo>
                  <a:cubicBezTo>
                    <a:pt x="178117" y="955358"/>
                    <a:pt x="175260" y="946785"/>
                    <a:pt x="177165" y="931545"/>
                  </a:cubicBezTo>
                  <a:cubicBezTo>
                    <a:pt x="179070" y="920115"/>
                    <a:pt x="179070" y="908685"/>
                    <a:pt x="178117" y="897255"/>
                  </a:cubicBezTo>
                  <a:close/>
                  <a:moveTo>
                    <a:pt x="142875" y="1220152"/>
                  </a:moveTo>
                  <a:cubicBezTo>
                    <a:pt x="128588" y="1220152"/>
                    <a:pt x="117158" y="1220152"/>
                    <a:pt x="102870" y="1220152"/>
                  </a:cubicBezTo>
                  <a:cubicBezTo>
                    <a:pt x="102870" y="1194435"/>
                    <a:pt x="102870" y="1168718"/>
                    <a:pt x="102870" y="1142048"/>
                  </a:cubicBezTo>
                  <a:cubicBezTo>
                    <a:pt x="116205" y="1142048"/>
                    <a:pt x="128588" y="1142048"/>
                    <a:pt x="142875" y="1142048"/>
                  </a:cubicBezTo>
                  <a:cubicBezTo>
                    <a:pt x="142875" y="1167765"/>
                    <a:pt x="142875" y="1192530"/>
                    <a:pt x="142875" y="1220152"/>
                  </a:cubicBezTo>
                  <a:close/>
                  <a:moveTo>
                    <a:pt x="102870" y="818198"/>
                  </a:moveTo>
                  <a:cubicBezTo>
                    <a:pt x="102870" y="792480"/>
                    <a:pt x="102870" y="767715"/>
                    <a:pt x="102870" y="741045"/>
                  </a:cubicBezTo>
                  <a:cubicBezTo>
                    <a:pt x="115253" y="741045"/>
                    <a:pt x="128588" y="741045"/>
                    <a:pt x="142875" y="741045"/>
                  </a:cubicBezTo>
                  <a:cubicBezTo>
                    <a:pt x="142875" y="767715"/>
                    <a:pt x="142875" y="792480"/>
                    <a:pt x="142875" y="818198"/>
                  </a:cubicBezTo>
                  <a:cubicBezTo>
                    <a:pt x="129540" y="818198"/>
                    <a:pt x="117158" y="818198"/>
                    <a:pt x="102870" y="818198"/>
                  </a:cubicBezTo>
                  <a:close/>
                  <a:moveTo>
                    <a:pt x="143828" y="1075373"/>
                  </a:moveTo>
                  <a:cubicBezTo>
                    <a:pt x="143828" y="1080135"/>
                    <a:pt x="135255" y="1085850"/>
                    <a:pt x="129540" y="1086802"/>
                  </a:cubicBezTo>
                  <a:cubicBezTo>
                    <a:pt x="121920" y="1088708"/>
                    <a:pt x="113348" y="1087755"/>
                    <a:pt x="103823" y="1087755"/>
                  </a:cubicBezTo>
                  <a:cubicBezTo>
                    <a:pt x="103823" y="1060133"/>
                    <a:pt x="103823" y="1035368"/>
                    <a:pt x="103823" y="1009650"/>
                  </a:cubicBezTo>
                  <a:cubicBezTo>
                    <a:pt x="117158" y="1009650"/>
                    <a:pt x="129540" y="1009650"/>
                    <a:pt x="144780" y="1009650"/>
                  </a:cubicBezTo>
                  <a:cubicBezTo>
                    <a:pt x="144780" y="1031558"/>
                    <a:pt x="145733" y="1053465"/>
                    <a:pt x="143828" y="1075373"/>
                  </a:cubicBezTo>
                  <a:close/>
                  <a:moveTo>
                    <a:pt x="144780" y="889635"/>
                  </a:moveTo>
                  <a:cubicBezTo>
                    <a:pt x="143828" y="900113"/>
                    <a:pt x="144780" y="910590"/>
                    <a:pt x="144780" y="922020"/>
                  </a:cubicBezTo>
                  <a:cubicBezTo>
                    <a:pt x="144780" y="959168"/>
                    <a:pt x="144780" y="959168"/>
                    <a:pt x="103823" y="952500"/>
                  </a:cubicBezTo>
                  <a:cubicBezTo>
                    <a:pt x="103823" y="927735"/>
                    <a:pt x="103823" y="902018"/>
                    <a:pt x="103823" y="872490"/>
                  </a:cubicBezTo>
                  <a:cubicBezTo>
                    <a:pt x="113348" y="872490"/>
                    <a:pt x="120967" y="872490"/>
                    <a:pt x="127635" y="872490"/>
                  </a:cubicBezTo>
                  <a:cubicBezTo>
                    <a:pt x="140970" y="871538"/>
                    <a:pt x="145733" y="877252"/>
                    <a:pt x="144780" y="889635"/>
                  </a:cubicBezTo>
                  <a:close/>
                  <a:moveTo>
                    <a:pt x="143828" y="678180"/>
                  </a:moveTo>
                  <a:cubicBezTo>
                    <a:pt x="143828" y="679133"/>
                    <a:pt x="142875" y="681038"/>
                    <a:pt x="141923" y="683895"/>
                  </a:cubicBezTo>
                  <a:cubicBezTo>
                    <a:pt x="130492" y="683895"/>
                    <a:pt x="118110" y="683895"/>
                    <a:pt x="102870" y="683895"/>
                  </a:cubicBezTo>
                  <a:cubicBezTo>
                    <a:pt x="102870" y="658178"/>
                    <a:pt x="102870" y="633413"/>
                    <a:pt x="102870" y="607695"/>
                  </a:cubicBezTo>
                  <a:cubicBezTo>
                    <a:pt x="107633" y="606743"/>
                    <a:pt x="110490" y="605790"/>
                    <a:pt x="114300" y="605790"/>
                  </a:cubicBezTo>
                  <a:cubicBezTo>
                    <a:pt x="144780" y="604838"/>
                    <a:pt x="144780" y="604838"/>
                    <a:pt x="144780" y="634365"/>
                  </a:cubicBezTo>
                  <a:cubicBezTo>
                    <a:pt x="144780" y="649605"/>
                    <a:pt x="144780" y="663893"/>
                    <a:pt x="143828" y="678180"/>
                  </a:cubicBezTo>
                  <a:close/>
                  <a:moveTo>
                    <a:pt x="142875" y="419100"/>
                  </a:moveTo>
                  <a:cubicBezTo>
                    <a:pt x="130492" y="419100"/>
                    <a:pt x="118110" y="419100"/>
                    <a:pt x="103823" y="419100"/>
                  </a:cubicBezTo>
                  <a:cubicBezTo>
                    <a:pt x="103823" y="394335"/>
                    <a:pt x="103823" y="368617"/>
                    <a:pt x="103823" y="341948"/>
                  </a:cubicBezTo>
                  <a:cubicBezTo>
                    <a:pt x="118110" y="341948"/>
                    <a:pt x="129540" y="341948"/>
                    <a:pt x="142875" y="341948"/>
                  </a:cubicBezTo>
                  <a:cubicBezTo>
                    <a:pt x="142875" y="366713"/>
                    <a:pt x="142875" y="391478"/>
                    <a:pt x="142875" y="419100"/>
                  </a:cubicBezTo>
                  <a:close/>
                  <a:moveTo>
                    <a:pt x="103823" y="168592"/>
                  </a:moveTo>
                  <a:cubicBezTo>
                    <a:pt x="118110" y="168592"/>
                    <a:pt x="129540" y="168592"/>
                    <a:pt x="142875" y="168592"/>
                  </a:cubicBezTo>
                  <a:cubicBezTo>
                    <a:pt x="142875" y="194310"/>
                    <a:pt x="142875" y="219075"/>
                    <a:pt x="142875" y="245745"/>
                  </a:cubicBezTo>
                  <a:cubicBezTo>
                    <a:pt x="130492" y="245745"/>
                    <a:pt x="118110" y="245745"/>
                    <a:pt x="103823" y="245745"/>
                  </a:cubicBezTo>
                  <a:cubicBezTo>
                    <a:pt x="103823" y="221933"/>
                    <a:pt x="103823" y="196215"/>
                    <a:pt x="103823" y="168592"/>
                  </a:cubicBezTo>
                  <a:close/>
                  <a:moveTo>
                    <a:pt x="102870" y="475298"/>
                  </a:moveTo>
                  <a:cubicBezTo>
                    <a:pt x="116205" y="475298"/>
                    <a:pt x="128588" y="475298"/>
                    <a:pt x="142875" y="475298"/>
                  </a:cubicBezTo>
                  <a:cubicBezTo>
                    <a:pt x="142875" y="500063"/>
                    <a:pt x="142875" y="524828"/>
                    <a:pt x="142875" y="551498"/>
                  </a:cubicBezTo>
                  <a:cubicBezTo>
                    <a:pt x="130492" y="551498"/>
                    <a:pt x="118110" y="551498"/>
                    <a:pt x="102870" y="551498"/>
                  </a:cubicBezTo>
                  <a:cubicBezTo>
                    <a:pt x="102870" y="525780"/>
                    <a:pt x="102870" y="501015"/>
                    <a:pt x="102870" y="475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2205685" y="5269024"/>
              <a:ext cx="228440" cy="480511"/>
            </a:xfrm>
            <a:custGeom>
              <a:rect b="b" l="l" r="r" t="t"/>
              <a:pathLst>
                <a:path extrusionOk="0" h="581025" w="276225">
                  <a:moveTo>
                    <a:pt x="238" y="583883"/>
                  </a:moveTo>
                  <a:lnTo>
                    <a:pt x="284083" y="583883"/>
                  </a:lnTo>
                  <a:cubicBezTo>
                    <a:pt x="283131" y="580072"/>
                    <a:pt x="283131" y="576263"/>
                    <a:pt x="283131" y="571500"/>
                  </a:cubicBezTo>
                  <a:cubicBezTo>
                    <a:pt x="284083" y="390525"/>
                    <a:pt x="284083" y="208597"/>
                    <a:pt x="283131" y="27622"/>
                  </a:cubicBezTo>
                  <a:cubicBezTo>
                    <a:pt x="283131" y="19050"/>
                    <a:pt x="283131" y="9525"/>
                    <a:pt x="283131" y="0"/>
                  </a:cubicBezTo>
                  <a:cubicBezTo>
                    <a:pt x="187881" y="0"/>
                    <a:pt x="95488" y="0"/>
                    <a:pt x="238" y="0"/>
                  </a:cubicBezTo>
                  <a:cubicBezTo>
                    <a:pt x="238" y="11430"/>
                    <a:pt x="238" y="20955"/>
                    <a:pt x="238" y="30480"/>
                  </a:cubicBezTo>
                  <a:cubicBezTo>
                    <a:pt x="238" y="211455"/>
                    <a:pt x="-715" y="391478"/>
                    <a:pt x="1191" y="572453"/>
                  </a:cubicBezTo>
                  <a:cubicBezTo>
                    <a:pt x="2143" y="576263"/>
                    <a:pt x="1191" y="580072"/>
                    <a:pt x="238" y="583883"/>
                  </a:cubicBezTo>
                  <a:close/>
                  <a:moveTo>
                    <a:pt x="190738" y="435293"/>
                  </a:moveTo>
                  <a:cubicBezTo>
                    <a:pt x="176451" y="435293"/>
                    <a:pt x="165973" y="435293"/>
                    <a:pt x="150733" y="435293"/>
                  </a:cubicBezTo>
                  <a:cubicBezTo>
                    <a:pt x="150733" y="415290"/>
                    <a:pt x="149781" y="395288"/>
                    <a:pt x="151685" y="375285"/>
                  </a:cubicBezTo>
                  <a:cubicBezTo>
                    <a:pt x="152638" y="371475"/>
                    <a:pt x="166926" y="366713"/>
                    <a:pt x="175498" y="366713"/>
                  </a:cubicBezTo>
                  <a:cubicBezTo>
                    <a:pt x="181213" y="366713"/>
                    <a:pt x="189785" y="374333"/>
                    <a:pt x="190738" y="380047"/>
                  </a:cubicBezTo>
                  <a:cubicBezTo>
                    <a:pt x="191691" y="397193"/>
                    <a:pt x="190738" y="415290"/>
                    <a:pt x="190738" y="435293"/>
                  </a:cubicBezTo>
                  <a:close/>
                  <a:moveTo>
                    <a:pt x="257413" y="437197"/>
                  </a:moveTo>
                  <a:cubicBezTo>
                    <a:pt x="244078" y="436245"/>
                    <a:pt x="221218" y="437197"/>
                    <a:pt x="220266" y="433388"/>
                  </a:cubicBezTo>
                  <a:cubicBezTo>
                    <a:pt x="216456" y="414338"/>
                    <a:pt x="215503" y="393383"/>
                    <a:pt x="218360" y="373380"/>
                  </a:cubicBezTo>
                  <a:cubicBezTo>
                    <a:pt x="219313" y="368618"/>
                    <a:pt x="241221" y="367665"/>
                    <a:pt x="257413" y="363855"/>
                  </a:cubicBezTo>
                  <a:cubicBezTo>
                    <a:pt x="257413" y="390525"/>
                    <a:pt x="257413" y="411480"/>
                    <a:pt x="257413" y="437197"/>
                  </a:cubicBezTo>
                  <a:close/>
                  <a:moveTo>
                    <a:pt x="215503" y="73343"/>
                  </a:moveTo>
                  <a:cubicBezTo>
                    <a:pt x="230743" y="73343"/>
                    <a:pt x="243126" y="73343"/>
                    <a:pt x="256460" y="73343"/>
                  </a:cubicBezTo>
                  <a:cubicBezTo>
                    <a:pt x="256460" y="95250"/>
                    <a:pt x="256460" y="117158"/>
                    <a:pt x="256460" y="140970"/>
                  </a:cubicBezTo>
                  <a:cubicBezTo>
                    <a:pt x="248841" y="140970"/>
                    <a:pt x="240268" y="141922"/>
                    <a:pt x="232648" y="141922"/>
                  </a:cubicBezTo>
                  <a:cubicBezTo>
                    <a:pt x="220266" y="142875"/>
                    <a:pt x="214551" y="138113"/>
                    <a:pt x="215503" y="124778"/>
                  </a:cubicBezTo>
                  <a:cubicBezTo>
                    <a:pt x="216456" y="108585"/>
                    <a:pt x="215503" y="92393"/>
                    <a:pt x="215503" y="73343"/>
                  </a:cubicBezTo>
                  <a:close/>
                  <a:moveTo>
                    <a:pt x="215503" y="211455"/>
                  </a:moveTo>
                  <a:cubicBezTo>
                    <a:pt x="216456" y="198120"/>
                    <a:pt x="215503" y="184785"/>
                    <a:pt x="215503" y="168593"/>
                  </a:cubicBezTo>
                  <a:cubicBezTo>
                    <a:pt x="229791" y="168593"/>
                    <a:pt x="242173" y="168593"/>
                    <a:pt x="258366" y="168593"/>
                  </a:cubicBezTo>
                  <a:cubicBezTo>
                    <a:pt x="258366" y="183833"/>
                    <a:pt x="257413" y="198120"/>
                    <a:pt x="258366" y="212408"/>
                  </a:cubicBezTo>
                  <a:cubicBezTo>
                    <a:pt x="259318" y="227647"/>
                    <a:pt x="258366" y="238125"/>
                    <a:pt x="237410" y="238125"/>
                  </a:cubicBezTo>
                  <a:cubicBezTo>
                    <a:pt x="216456" y="238125"/>
                    <a:pt x="214551" y="228600"/>
                    <a:pt x="215503" y="211455"/>
                  </a:cubicBezTo>
                  <a:close/>
                  <a:moveTo>
                    <a:pt x="215503" y="293370"/>
                  </a:moveTo>
                  <a:cubicBezTo>
                    <a:pt x="215503" y="258128"/>
                    <a:pt x="218360" y="256222"/>
                    <a:pt x="256460" y="264795"/>
                  </a:cubicBezTo>
                  <a:cubicBezTo>
                    <a:pt x="256460" y="289560"/>
                    <a:pt x="256460" y="314325"/>
                    <a:pt x="256460" y="342900"/>
                  </a:cubicBezTo>
                  <a:cubicBezTo>
                    <a:pt x="245983" y="342900"/>
                    <a:pt x="237410" y="344805"/>
                    <a:pt x="229791" y="341947"/>
                  </a:cubicBezTo>
                  <a:cubicBezTo>
                    <a:pt x="224076" y="340043"/>
                    <a:pt x="216456" y="333375"/>
                    <a:pt x="215503" y="327660"/>
                  </a:cubicBezTo>
                  <a:cubicBezTo>
                    <a:pt x="214551" y="316230"/>
                    <a:pt x="215503" y="304800"/>
                    <a:pt x="215503" y="293370"/>
                  </a:cubicBezTo>
                  <a:close/>
                  <a:moveTo>
                    <a:pt x="149781" y="214313"/>
                  </a:moveTo>
                  <a:cubicBezTo>
                    <a:pt x="150733" y="199072"/>
                    <a:pt x="149781" y="184785"/>
                    <a:pt x="149781" y="168593"/>
                  </a:cubicBezTo>
                  <a:cubicBezTo>
                    <a:pt x="164068" y="168593"/>
                    <a:pt x="175498" y="168593"/>
                    <a:pt x="190738" y="168593"/>
                  </a:cubicBezTo>
                  <a:cubicBezTo>
                    <a:pt x="190738" y="184785"/>
                    <a:pt x="189785" y="199072"/>
                    <a:pt x="190738" y="214313"/>
                  </a:cubicBezTo>
                  <a:cubicBezTo>
                    <a:pt x="191691" y="229553"/>
                    <a:pt x="188833" y="238125"/>
                    <a:pt x="170735" y="238125"/>
                  </a:cubicBezTo>
                  <a:cubicBezTo>
                    <a:pt x="152638" y="238125"/>
                    <a:pt x="148828" y="230505"/>
                    <a:pt x="149781" y="214313"/>
                  </a:cubicBezTo>
                  <a:close/>
                  <a:moveTo>
                    <a:pt x="92631" y="73343"/>
                  </a:moveTo>
                  <a:cubicBezTo>
                    <a:pt x="108823" y="73343"/>
                    <a:pt x="120253" y="73343"/>
                    <a:pt x="134541" y="73343"/>
                  </a:cubicBezTo>
                  <a:cubicBezTo>
                    <a:pt x="134541" y="92393"/>
                    <a:pt x="134541" y="110490"/>
                    <a:pt x="134541" y="128588"/>
                  </a:cubicBezTo>
                  <a:cubicBezTo>
                    <a:pt x="134541" y="144780"/>
                    <a:pt x="123110" y="141922"/>
                    <a:pt x="113585" y="141922"/>
                  </a:cubicBezTo>
                  <a:cubicBezTo>
                    <a:pt x="104060" y="141922"/>
                    <a:pt x="92631" y="145733"/>
                    <a:pt x="92631" y="129540"/>
                  </a:cubicBezTo>
                  <a:cubicBezTo>
                    <a:pt x="92631" y="111443"/>
                    <a:pt x="92631" y="93345"/>
                    <a:pt x="92631" y="73343"/>
                  </a:cubicBezTo>
                  <a:close/>
                  <a:moveTo>
                    <a:pt x="134541" y="170497"/>
                  </a:moveTo>
                  <a:cubicBezTo>
                    <a:pt x="134541" y="187643"/>
                    <a:pt x="134541" y="205740"/>
                    <a:pt x="134541" y="223838"/>
                  </a:cubicBezTo>
                  <a:cubicBezTo>
                    <a:pt x="134541" y="240030"/>
                    <a:pt x="123110" y="237172"/>
                    <a:pt x="113585" y="237172"/>
                  </a:cubicBezTo>
                  <a:cubicBezTo>
                    <a:pt x="104060" y="237172"/>
                    <a:pt x="92631" y="240030"/>
                    <a:pt x="92631" y="223838"/>
                  </a:cubicBezTo>
                  <a:cubicBezTo>
                    <a:pt x="92631" y="215265"/>
                    <a:pt x="92631" y="207645"/>
                    <a:pt x="92631" y="199072"/>
                  </a:cubicBezTo>
                  <a:cubicBezTo>
                    <a:pt x="92631" y="162878"/>
                    <a:pt x="93583" y="161925"/>
                    <a:pt x="134541" y="170497"/>
                  </a:cubicBezTo>
                  <a:close/>
                  <a:moveTo>
                    <a:pt x="91678" y="281940"/>
                  </a:moveTo>
                  <a:cubicBezTo>
                    <a:pt x="90726" y="265747"/>
                    <a:pt x="96441" y="260985"/>
                    <a:pt x="112633" y="260033"/>
                  </a:cubicBezTo>
                  <a:cubicBezTo>
                    <a:pt x="129778" y="260033"/>
                    <a:pt x="136446" y="264795"/>
                    <a:pt x="134541" y="281940"/>
                  </a:cubicBezTo>
                  <a:cubicBezTo>
                    <a:pt x="133588" y="288608"/>
                    <a:pt x="134541" y="295275"/>
                    <a:pt x="134541" y="302895"/>
                  </a:cubicBezTo>
                  <a:cubicBezTo>
                    <a:pt x="134541" y="308610"/>
                    <a:pt x="134541" y="313372"/>
                    <a:pt x="134541" y="319088"/>
                  </a:cubicBezTo>
                  <a:cubicBezTo>
                    <a:pt x="136446" y="334328"/>
                    <a:pt x="132635" y="342900"/>
                    <a:pt x="114538" y="342900"/>
                  </a:cubicBezTo>
                  <a:cubicBezTo>
                    <a:pt x="95488" y="342900"/>
                    <a:pt x="90726" y="335280"/>
                    <a:pt x="92631" y="318135"/>
                  </a:cubicBezTo>
                  <a:cubicBezTo>
                    <a:pt x="92631" y="306705"/>
                    <a:pt x="92631" y="294322"/>
                    <a:pt x="91678" y="281940"/>
                  </a:cubicBezTo>
                  <a:close/>
                  <a:moveTo>
                    <a:pt x="38338" y="73343"/>
                  </a:moveTo>
                  <a:cubicBezTo>
                    <a:pt x="47863" y="73343"/>
                    <a:pt x="55483" y="73343"/>
                    <a:pt x="65960" y="73343"/>
                  </a:cubicBezTo>
                  <a:cubicBezTo>
                    <a:pt x="65960" y="95250"/>
                    <a:pt x="65960" y="117158"/>
                    <a:pt x="65960" y="140970"/>
                  </a:cubicBezTo>
                  <a:cubicBezTo>
                    <a:pt x="56435" y="140970"/>
                    <a:pt x="48816" y="140970"/>
                    <a:pt x="38338" y="140970"/>
                  </a:cubicBezTo>
                  <a:cubicBezTo>
                    <a:pt x="38338" y="119063"/>
                    <a:pt x="38338" y="97155"/>
                    <a:pt x="38338" y="73343"/>
                  </a:cubicBezTo>
                  <a:close/>
                  <a:moveTo>
                    <a:pt x="35481" y="277178"/>
                  </a:moveTo>
                  <a:cubicBezTo>
                    <a:pt x="35481" y="265747"/>
                    <a:pt x="39291" y="260985"/>
                    <a:pt x="51673" y="260985"/>
                  </a:cubicBezTo>
                  <a:cubicBezTo>
                    <a:pt x="64056" y="260985"/>
                    <a:pt x="67866" y="265747"/>
                    <a:pt x="67866" y="277178"/>
                  </a:cubicBezTo>
                  <a:cubicBezTo>
                    <a:pt x="67866" y="285750"/>
                    <a:pt x="67866" y="294322"/>
                    <a:pt x="67866" y="301943"/>
                  </a:cubicBezTo>
                  <a:cubicBezTo>
                    <a:pt x="67866" y="310515"/>
                    <a:pt x="67866" y="319088"/>
                    <a:pt x="67866" y="326708"/>
                  </a:cubicBezTo>
                  <a:cubicBezTo>
                    <a:pt x="68818" y="339090"/>
                    <a:pt x="61198" y="343853"/>
                    <a:pt x="50721" y="340995"/>
                  </a:cubicBezTo>
                  <a:cubicBezTo>
                    <a:pt x="45006" y="339090"/>
                    <a:pt x="37385" y="332422"/>
                    <a:pt x="36433" y="326708"/>
                  </a:cubicBezTo>
                  <a:cubicBezTo>
                    <a:pt x="34528" y="310515"/>
                    <a:pt x="36433" y="294322"/>
                    <a:pt x="35481" y="277178"/>
                  </a:cubicBezTo>
                  <a:close/>
                  <a:moveTo>
                    <a:pt x="36433" y="379095"/>
                  </a:moveTo>
                  <a:cubicBezTo>
                    <a:pt x="37385" y="374333"/>
                    <a:pt x="46910" y="367665"/>
                    <a:pt x="52626" y="367665"/>
                  </a:cubicBezTo>
                  <a:cubicBezTo>
                    <a:pt x="57388" y="367665"/>
                    <a:pt x="65960" y="375285"/>
                    <a:pt x="65960" y="379095"/>
                  </a:cubicBezTo>
                  <a:cubicBezTo>
                    <a:pt x="67866" y="397193"/>
                    <a:pt x="66913" y="415290"/>
                    <a:pt x="66913" y="435293"/>
                  </a:cubicBezTo>
                  <a:cubicBezTo>
                    <a:pt x="55483" y="435293"/>
                    <a:pt x="46910" y="435293"/>
                    <a:pt x="35481" y="435293"/>
                  </a:cubicBezTo>
                  <a:cubicBezTo>
                    <a:pt x="36433" y="416243"/>
                    <a:pt x="34528" y="397193"/>
                    <a:pt x="36433" y="3790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305191" y="5032707"/>
              <a:ext cx="275703" cy="716828"/>
            </a:xfrm>
            <a:custGeom>
              <a:rect b="b" l="l" r="r" t="t"/>
              <a:pathLst>
                <a:path extrusionOk="0" h="866775" w="333375">
                  <a:moveTo>
                    <a:pt x="341947" y="873443"/>
                  </a:moveTo>
                  <a:cubicBezTo>
                    <a:pt x="341947" y="628650"/>
                    <a:pt x="341947" y="385763"/>
                    <a:pt x="341947" y="143828"/>
                  </a:cubicBezTo>
                  <a:cubicBezTo>
                    <a:pt x="337185" y="142875"/>
                    <a:pt x="334328" y="141922"/>
                    <a:pt x="332422" y="141922"/>
                  </a:cubicBezTo>
                  <a:cubicBezTo>
                    <a:pt x="302895" y="141922"/>
                    <a:pt x="273367" y="141922"/>
                    <a:pt x="242888" y="141922"/>
                  </a:cubicBezTo>
                  <a:cubicBezTo>
                    <a:pt x="189548" y="141922"/>
                    <a:pt x="189548" y="141922"/>
                    <a:pt x="189548" y="89535"/>
                  </a:cubicBezTo>
                  <a:cubicBezTo>
                    <a:pt x="189548" y="60007"/>
                    <a:pt x="189548" y="30480"/>
                    <a:pt x="189548" y="0"/>
                  </a:cubicBezTo>
                  <a:cubicBezTo>
                    <a:pt x="176213" y="0"/>
                    <a:pt x="165735" y="0"/>
                    <a:pt x="152400" y="0"/>
                  </a:cubicBezTo>
                  <a:cubicBezTo>
                    <a:pt x="152400" y="47625"/>
                    <a:pt x="152400" y="93345"/>
                    <a:pt x="152400" y="141922"/>
                  </a:cubicBezTo>
                  <a:cubicBezTo>
                    <a:pt x="101917" y="141922"/>
                    <a:pt x="52388" y="141922"/>
                    <a:pt x="0" y="141922"/>
                  </a:cubicBezTo>
                  <a:cubicBezTo>
                    <a:pt x="0" y="387668"/>
                    <a:pt x="0" y="630555"/>
                    <a:pt x="0" y="874395"/>
                  </a:cubicBezTo>
                  <a:lnTo>
                    <a:pt x="341947" y="874395"/>
                  </a:lnTo>
                  <a:close/>
                  <a:moveTo>
                    <a:pt x="286703" y="693420"/>
                  </a:moveTo>
                  <a:cubicBezTo>
                    <a:pt x="272415" y="693420"/>
                    <a:pt x="260985" y="693420"/>
                    <a:pt x="246698" y="693420"/>
                  </a:cubicBezTo>
                  <a:cubicBezTo>
                    <a:pt x="246698" y="656272"/>
                    <a:pt x="245745" y="620078"/>
                    <a:pt x="247650" y="584835"/>
                  </a:cubicBezTo>
                  <a:cubicBezTo>
                    <a:pt x="247650" y="581025"/>
                    <a:pt x="262890" y="576263"/>
                    <a:pt x="270510" y="576263"/>
                  </a:cubicBezTo>
                  <a:cubicBezTo>
                    <a:pt x="276225" y="576263"/>
                    <a:pt x="285750" y="583882"/>
                    <a:pt x="285750" y="588645"/>
                  </a:cubicBezTo>
                  <a:cubicBezTo>
                    <a:pt x="287655" y="622935"/>
                    <a:pt x="286703" y="657225"/>
                    <a:pt x="286703" y="693420"/>
                  </a:cubicBezTo>
                  <a:close/>
                  <a:moveTo>
                    <a:pt x="247650" y="529590"/>
                  </a:moveTo>
                  <a:cubicBezTo>
                    <a:pt x="247650" y="490538"/>
                    <a:pt x="247650" y="453390"/>
                    <a:pt x="247650" y="415290"/>
                  </a:cubicBezTo>
                  <a:cubicBezTo>
                    <a:pt x="260985" y="415290"/>
                    <a:pt x="272415" y="415290"/>
                    <a:pt x="285750" y="415290"/>
                  </a:cubicBezTo>
                  <a:cubicBezTo>
                    <a:pt x="285750" y="453390"/>
                    <a:pt x="285750" y="491490"/>
                    <a:pt x="285750" y="529590"/>
                  </a:cubicBezTo>
                  <a:cubicBezTo>
                    <a:pt x="272415" y="529590"/>
                    <a:pt x="260985" y="529590"/>
                    <a:pt x="247650" y="529590"/>
                  </a:cubicBezTo>
                  <a:close/>
                  <a:moveTo>
                    <a:pt x="247650" y="261938"/>
                  </a:moveTo>
                  <a:cubicBezTo>
                    <a:pt x="247650" y="258128"/>
                    <a:pt x="261938" y="251460"/>
                    <a:pt x="269558" y="251460"/>
                  </a:cubicBezTo>
                  <a:cubicBezTo>
                    <a:pt x="275273" y="251460"/>
                    <a:pt x="286703" y="260032"/>
                    <a:pt x="286703" y="264795"/>
                  </a:cubicBezTo>
                  <a:cubicBezTo>
                    <a:pt x="288608" y="299085"/>
                    <a:pt x="287655" y="333375"/>
                    <a:pt x="287655" y="369570"/>
                  </a:cubicBezTo>
                  <a:cubicBezTo>
                    <a:pt x="273367" y="369570"/>
                    <a:pt x="261938" y="369570"/>
                    <a:pt x="247650" y="369570"/>
                  </a:cubicBezTo>
                  <a:cubicBezTo>
                    <a:pt x="246698" y="332422"/>
                    <a:pt x="245745" y="297180"/>
                    <a:pt x="247650" y="261938"/>
                  </a:cubicBezTo>
                  <a:close/>
                  <a:moveTo>
                    <a:pt x="221933" y="693420"/>
                  </a:moveTo>
                  <a:cubicBezTo>
                    <a:pt x="206692" y="693420"/>
                    <a:pt x="195263" y="693420"/>
                    <a:pt x="180023" y="693420"/>
                  </a:cubicBezTo>
                  <a:cubicBezTo>
                    <a:pt x="180023" y="656272"/>
                    <a:pt x="179070" y="620078"/>
                    <a:pt x="180975" y="584835"/>
                  </a:cubicBezTo>
                  <a:cubicBezTo>
                    <a:pt x="180975" y="581025"/>
                    <a:pt x="197167" y="576263"/>
                    <a:pt x="206692" y="576263"/>
                  </a:cubicBezTo>
                  <a:cubicBezTo>
                    <a:pt x="211455" y="576263"/>
                    <a:pt x="221933" y="584835"/>
                    <a:pt x="221933" y="589597"/>
                  </a:cubicBezTo>
                  <a:cubicBezTo>
                    <a:pt x="221933" y="622935"/>
                    <a:pt x="221933" y="657225"/>
                    <a:pt x="221933" y="693420"/>
                  </a:cubicBezTo>
                  <a:close/>
                  <a:moveTo>
                    <a:pt x="180023" y="260032"/>
                  </a:moveTo>
                  <a:cubicBezTo>
                    <a:pt x="180023" y="256222"/>
                    <a:pt x="196215" y="251460"/>
                    <a:pt x="204788" y="250507"/>
                  </a:cubicBezTo>
                  <a:cubicBezTo>
                    <a:pt x="210502" y="250507"/>
                    <a:pt x="220027" y="258128"/>
                    <a:pt x="220027" y="262890"/>
                  </a:cubicBezTo>
                  <a:cubicBezTo>
                    <a:pt x="220980" y="297180"/>
                    <a:pt x="220980" y="330518"/>
                    <a:pt x="220980" y="367665"/>
                  </a:cubicBezTo>
                  <a:cubicBezTo>
                    <a:pt x="205740" y="367665"/>
                    <a:pt x="194310" y="367665"/>
                    <a:pt x="179070" y="367665"/>
                  </a:cubicBezTo>
                  <a:cubicBezTo>
                    <a:pt x="179070" y="332422"/>
                    <a:pt x="178117" y="296228"/>
                    <a:pt x="180023" y="260032"/>
                  </a:cubicBezTo>
                  <a:close/>
                  <a:moveTo>
                    <a:pt x="111442" y="416243"/>
                  </a:moveTo>
                  <a:cubicBezTo>
                    <a:pt x="125730" y="416243"/>
                    <a:pt x="138113" y="416243"/>
                    <a:pt x="153352" y="416243"/>
                  </a:cubicBezTo>
                  <a:cubicBezTo>
                    <a:pt x="153352" y="454343"/>
                    <a:pt x="153352" y="491490"/>
                    <a:pt x="153352" y="529590"/>
                  </a:cubicBezTo>
                  <a:cubicBezTo>
                    <a:pt x="146685" y="530543"/>
                    <a:pt x="140017" y="530543"/>
                    <a:pt x="133350" y="531495"/>
                  </a:cubicBezTo>
                  <a:cubicBezTo>
                    <a:pt x="117158" y="533400"/>
                    <a:pt x="109538" y="528638"/>
                    <a:pt x="110490" y="510540"/>
                  </a:cubicBezTo>
                  <a:cubicBezTo>
                    <a:pt x="111442" y="479107"/>
                    <a:pt x="111442" y="448628"/>
                    <a:pt x="111442" y="416243"/>
                  </a:cubicBezTo>
                  <a:close/>
                  <a:moveTo>
                    <a:pt x="47625" y="252413"/>
                  </a:moveTo>
                  <a:cubicBezTo>
                    <a:pt x="88583" y="246697"/>
                    <a:pt x="88583" y="246697"/>
                    <a:pt x="88583" y="284797"/>
                  </a:cubicBezTo>
                  <a:cubicBezTo>
                    <a:pt x="88583" y="300990"/>
                    <a:pt x="88583" y="318135"/>
                    <a:pt x="88583" y="334328"/>
                  </a:cubicBezTo>
                  <a:cubicBezTo>
                    <a:pt x="88583" y="373380"/>
                    <a:pt x="88583" y="373380"/>
                    <a:pt x="47625" y="367665"/>
                  </a:cubicBezTo>
                  <a:cubicBezTo>
                    <a:pt x="47625" y="329565"/>
                    <a:pt x="47625" y="291465"/>
                    <a:pt x="47625" y="252413"/>
                  </a:cubicBezTo>
                  <a:close/>
                  <a:moveTo>
                    <a:pt x="47625" y="415290"/>
                  </a:moveTo>
                  <a:cubicBezTo>
                    <a:pt x="60960" y="415290"/>
                    <a:pt x="73342" y="415290"/>
                    <a:pt x="88583" y="415290"/>
                  </a:cubicBezTo>
                  <a:cubicBezTo>
                    <a:pt x="88583" y="450532"/>
                    <a:pt x="88583" y="484822"/>
                    <a:pt x="87630" y="519113"/>
                  </a:cubicBezTo>
                  <a:cubicBezTo>
                    <a:pt x="87630" y="522922"/>
                    <a:pt x="80010" y="528638"/>
                    <a:pt x="74295" y="529590"/>
                  </a:cubicBezTo>
                  <a:cubicBezTo>
                    <a:pt x="66675" y="531495"/>
                    <a:pt x="58102" y="530543"/>
                    <a:pt x="46673" y="530543"/>
                  </a:cubicBezTo>
                  <a:cubicBezTo>
                    <a:pt x="47625" y="491490"/>
                    <a:pt x="47625" y="454343"/>
                    <a:pt x="47625" y="415290"/>
                  </a:cubicBezTo>
                  <a:close/>
                  <a:moveTo>
                    <a:pt x="46673" y="579120"/>
                  </a:moveTo>
                  <a:cubicBezTo>
                    <a:pt x="82867" y="567690"/>
                    <a:pt x="88583" y="571500"/>
                    <a:pt x="88583" y="606743"/>
                  </a:cubicBezTo>
                  <a:cubicBezTo>
                    <a:pt x="88583" y="624840"/>
                    <a:pt x="88583" y="642938"/>
                    <a:pt x="88583" y="661988"/>
                  </a:cubicBezTo>
                  <a:cubicBezTo>
                    <a:pt x="88583" y="699135"/>
                    <a:pt x="88583" y="699135"/>
                    <a:pt x="46673" y="692468"/>
                  </a:cubicBezTo>
                  <a:cubicBezTo>
                    <a:pt x="46673" y="653415"/>
                    <a:pt x="46673" y="616268"/>
                    <a:pt x="46673" y="579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1058497" y="4583054"/>
              <a:ext cx="1121561" cy="1166481"/>
            </a:xfrm>
            <a:custGeom>
              <a:rect b="b" l="l" r="r" t="t"/>
              <a:pathLst>
                <a:path extrusionOk="0" h="1355913" w="1303698">
                  <a:moveTo>
                    <a:pt x="91855" y="1312553"/>
                  </a:moveTo>
                  <a:lnTo>
                    <a:pt x="91855" y="1330841"/>
                  </a:lnTo>
                  <a:lnTo>
                    <a:pt x="274735" y="1330841"/>
                  </a:lnTo>
                  <a:lnTo>
                    <a:pt x="274735" y="1312553"/>
                  </a:lnTo>
                  <a:close/>
                  <a:moveTo>
                    <a:pt x="928130" y="1308135"/>
                  </a:moveTo>
                  <a:lnTo>
                    <a:pt x="928130" y="1326423"/>
                  </a:lnTo>
                  <a:lnTo>
                    <a:pt x="1111010" y="1326423"/>
                  </a:lnTo>
                  <a:lnTo>
                    <a:pt x="1111010" y="1308135"/>
                  </a:lnTo>
                  <a:close/>
                  <a:moveTo>
                    <a:pt x="713802" y="1307881"/>
                  </a:moveTo>
                  <a:lnTo>
                    <a:pt x="713802" y="1326169"/>
                  </a:lnTo>
                  <a:lnTo>
                    <a:pt x="896682" y="1326169"/>
                  </a:lnTo>
                  <a:lnTo>
                    <a:pt x="896682" y="1307881"/>
                  </a:lnTo>
                  <a:close/>
                  <a:moveTo>
                    <a:pt x="91855" y="1284733"/>
                  </a:moveTo>
                  <a:lnTo>
                    <a:pt x="91855" y="1303021"/>
                  </a:lnTo>
                  <a:lnTo>
                    <a:pt x="274735" y="1303021"/>
                  </a:lnTo>
                  <a:lnTo>
                    <a:pt x="274735" y="1284733"/>
                  </a:lnTo>
                  <a:close/>
                  <a:moveTo>
                    <a:pt x="928130" y="1280315"/>
                  </a:moveTo>
                  <a:lnTo>
                    <a:pt x="928130" y="1298603"/>
                  </a:lnTo>
                  <a:lnTo>
                    <a:pt x="1111010" y="1298603"/>
                  </a:lnTo>
                  <a:lnTo>
                    <a:pt x="1111010" y="1280315"/>
                  </a:lnTo>
                  <a:close/>
                  <a:moveTo>
                    <a:pt x="713802" y="1280061"/>
                  </a:moveTo>
                  <a:lnTo>
                    <a:pt x="713802" y="1298349"/>
                  </a:lnTo>
                  <a:lnTo>
                    <a:pt x="896682" y="1298349"/>
                  </a:lnTo>
                  <a:lnTo>
                    <a:pt x="896682" y="1280061"/>
                  </a:lnTo>
                  <a:close/>
                  <a:moveTo>
                    <a:pt x="91855" y="1256914"/>
                  </a:moveTo>
                  <a:lnTo>
                    <a:pt x="91855" y="1275202"/>
                  </a:lnTo>
                  <a:lnTo>
                    <a:pt x="274735" y="1275202"/>
                  </a:lnTo>
                  <a:lnTo>
                    <a:pt x="274735" y="1256914"/>
                  </a:lnTo>
                  <a:close/>
                  <a:moveTo>
                    <a:pt x="928130" y="1252496"/>
                  </a:moveTo>
                  <a:lnTo>
                    <a:pt x="928130" y="1270784"/>
                  </a:lnTo>
                  <a:lnTo>
                    <a:pt x="1111010" y="1270784"/>
                  </a:lnTo>
                  <a:lnTo>
                    <a:pt x="1111010" y="1252496"/>
                  </a:lnTo>
                  <a:close/>
                  <a:moveTo>
                    <a:pt x="713802" y="1252242"/>
                  </a:moveTo>
                  <a:lnTo>
                    <a:pt x="713802" y="1270530"/>
                  </a:lnTo>
                  <a:lnTo>
                    <a:pt x="896682" y="1270530"/>
                  </a:lnTo>
                  <a:lnTo>
                    <a:pt x="896682" y="1252242"/>
                  </a:lnTo>
                  <a:close/>
                  <a:moveTo>
                    <a:pt x="91855" y="1229095"/>
                  </a:moveTo>
                  <a:lnTo>
                    <a:pt x="91855" y="1247383"/>
                  </a:lnTo>
                  <a:lnTo>
                    <a:pt x="274735" y="1247383"/>
                  </a:lnTo>
                  <a:lnTo>
                    <a:pt x="274735" y="1229095"/>
                  </a:lnTo>
                  <a:close/>
                  <a:moveTo>
                    <a:pt x="928130" y="1224677"/>
                  </a:moveTo>
                  <a:lnTo>
                    <a:pt x="928130" y="1242965"/>
                  </a:lnTo>
                  <a:lnTo>
                    <a:pt x="1111010" y="1242965"/>
                  </a:lnTo>
                  <a:lnTo>
                    <a:pt x="1111010" y="1224677"/>
                  </a:lnTo>
                  <a:close/>
                  <a:moveTo>
                    <a:pt x="713802" y="1224423"/>
                  </a:moveTo>
                  <a:lnTo>
                    <a:pt x="713802" y="1242711"/>
                  </a:lnTo>
                  <a:lnTo>
                    <a:pt x="896682" y="1242711"/>
                  </a:lnTo>
                  <a:lnTo>
                    <a:pt x="896682" y="1224423"/>
                  </a:lnTo>
                  <a:close/>
                  <a:moveTo>
                    <a:pt x="1172454" y="1139433"/>
                  </a:moveTo>
                  <a:lnTo>
                    <a:pt x="1172454" y="1176009"/>
                  </a:lnTo>
                  <a:lnTo>
                    <a:pt x="1218416" y="1176009"/>
                  </a:lnTo>
                  <a:lnTo>
                    <a:pt x="1218416" y="1139433"/>
                  </a:lnTo>
                  <a:close/>
                  <a:moveTo>
                    <a:pt x="1096012" y="1139433"/>
                  </a:moveTo>
                  <a:lnTo>
                    <a:pt x="1096012" y="1176009"/>
                  </a:lnTo>
                  <a:lnTo>
                    <a:pt x="1141974" y="1176009"/>
                  </a:lnTo>
                  <a:lnTo>
                    <a:pt x="1141974" y="1139433"/>
                  </a:lnTo>
                  <a:close/>
                  <a:moveTo>
                    <a:pt x="1019570" y="1139433"/>
                  </a:moveTo>
                  <a:lnTo>
                    <a:pt x="1019570" y="1176009"/>
                  </a:lnTo>
                  <a:lnTo>
                    <a:pt x="1065532" y="1176009"/>
                  </a:lnTo>
                  <a:lnTo>
                    <a:pt x="1065532" y="1139433"/>
                  </a:lnTo>
                  <a:close/>
                  <a:moveTo>
                    <a:pt x="943128" y="1139433"/>
                  </a:moveTo>
                  <a:lnTo>
                    <a:pt x="943128" y="1176009"/>
                  </a:lnTo>
                  <a:lnTo>
                    <a:pt x="989090" y="1176009"/>
                  </a:lnTo>
                  <a:lnTo>
                    <a:pt x="989090" y="1139433"/>
                  </a:lnTo>
                  <a:close/>
                  <a:moveTo>
                    <a:pt x="866686" y="1139433"/>
                  </a:moveTo>
                  <a:lnTo>
                    <a:pt x="866686" y="1176009"/>
                  </a:lnTo>
                  <a:lnTo>
                    <a:pt x="912648" y="1176009"/>
                  </a:lnTo>
                  <a:lnTo>
                    <a:pt x="912648" y="1139433"/>
                  </a:lnTo>
                  <a:close/>
                  <a:moveTo>
                    <a:pt x="790244" y="1139433"/>
                  </a:moveTo>
                  <a:lnTo>
                    <a:pt x="790244" y="1176009"/>
                  </a:lnTo>
                  <a:lnTo>
                    <a:pt x="836206" y="1176009"/>
                  </a:lnTo>
                  <a:lnTo>
                    <a:pt x="836206" y="1139433"/>
                  </a:lnTo>
                  <a:close/>
                  <a:moveTo>
                    <a:pt x="713802" y="1139433"/>
                  </a:moveTo>
                  <a:lnTo>
                    <a:pt x="713802" y="1176009"/>
                  </a:lnTo>
                  <a:lnTo>
                    <a:pt x="759764" y="1176009"/>
                  </a:lnTo>
                  <a:lnTo>
                    <a:pt x="759764" y="1139433"/>
                  </a:lnTo>
                  <a:close/>
                  <a:moveTo>
                    <a:pt x="550507" y="1139433"/>
                  </a:moveTo>
                  <a:lnTo>
                    <a:pt x="550507" y="1176009"/>
                  </a:lnTo>
                  <a:lnTo>
                    <a:pt x="596469" y="1176009"/>
                  </a:lnTo>
                  <a:lnTo>
                    <a:pt x="596469" y="1139433"/>
                  </a:lnTo>
                  <a:close/>
                  <a:moveTo>
                    <a:pt x="474065" y="1139433"/>
                  </a:moveTo>
                  <a:lnTo>
                    <a:pt x="474065" y="1176009"/>
                  </a:lnTo>
                  <a:lnTo>
                    <a:pt x="520027" y="1176009"/>
                  </a:lnTo>
                  <a:lnTo>
                    <a:pt x="520027" y="1139433"/>
                  </a:lnTo>
                  <a:close/>
                  <a:moveTo>
                    <a:pt x="397623" y="1139433"/>
                  </a:moveTo>
                  <a:lnTo>
                    <a:pt x="397623" y="1176009"/>
                  </a:lnTo>
                  <a:lnTo>
                    <a:pt x="443585" y="1176009"/>
                  </a:lnTo>
                  <a:lnTo>
                    <a:pt x="443585" y="1139433"/>
                  </a:lnTo>
                  <a:close/>
                  <a:moveTo>
                    <a:pt x="321181" y="1139433"/>
                  </a:moveTo>
                  <a:lnTo>
                    <a:pt x="321181" y="1176009"/>
                  </a:lnTo>
                  <a:lnTo>
                    <a:pt x="367143" y="1176009"/>
                  </a:lnTo>
                  <a:lnTo>
                    <a:pt x="367143" y="1139433"/>
                  </a:lnTo>
                  <a:close/>
                  <a:moveTo>
                    <a:pt x="244739" y="1139433"/>
                  </a:moveTo>
                  <a:lnTo>
                    <a:pt x="244739" y="1176009"/>
                  </a:lnTo>
                  <a:lnTo>
                    <a:pt x="290701" y="1176009"/>
                  </a:lnTo>
                  <a:lnTo>
                    <a:pt x="290701" y="1139433"/>
                  </a:lnTo>
                  <a:close/>
                  <a:moveTo>
                    <a:pt x="168297" y="1139433"/>
                  </a:moveTo>
                  <a:lnTo>
                    <a:pt x="168297" y="1176009"/>
                  </a:lnTo>
                  <a:lnTo>
                    <a:pt x="214259" y="1176009"/>
                  </a:lnTo>
                  <a:lnTo>
                    <a:pt x="214259" y="1139433"/>
                  </a:lnTo>
                  <a:close/>
                  <a:moveTo>
                    <a:pt x="91855" y="1139433"/>
                  </a:moveTo>
                  <a:lnTo>
                    <a:pt x="91855" y="1176009"/>
                  </a:lnTo>
                  <a:lnTo>
                    <a:pt x="137817" y="1176009"/>
                  </a:lnTo>
                  <a:lnTo>
                    <a:pt x="137817" y="1139433"/>
                  </a:lnTo>
                  <a:close/>
                  <a:moveTo>
                    <a:pt x="1172454" y="1066462"/>
                  </a:moveTo>
                  <a:lnTo>
                    <a:pt x="1172454" y="1103038"/>
                  </a:lnTo>
                  <a:lnTo>
                    <a:pt x="1218416" y="1103038"/>
                  </a:lnTo>
                  <a:lnTo>
                    <a:pt x="1218416" y="1066462"/>
                  </a:lnTo>
                  <a:close/>
                  <a:moveTo>
                    <a:pt x="1096012" y="1066462"/>
                  </a:moveTo>
                  <a:lnTo>
                    <a:pt x="1096012" y="1103038"/>
                  </a:lnTo>
                  <a:lnTo>
                    <a:pt x="1141974" y="1103038"/>
                  </a:lnTo>
                  <a:lnTo>
                    <a:pt x="1141974" y="1066462"/>
                  </a:lnTo>
                  <a:close/>
                  <a:moveTo>
                    <a:pt x="1019570" y="1066462"/>
                  </a:moveTo>
                  <a:lnTo>
                    <a:pt x="1019570" y="1103038"/>
                  </a:lnTo>
                  <a:lnTo>
                    <a:pt x="1065532" y="1103038"/>
                  </a:lnTo>
                  <a:lnTo>
                    <a:pt x="1065532" y="1066462"/>
                  </a:lnTo>
                  <a:close/>
                  <a:moveTo>
                    <a:pt x="943128" y="1066462"/>
                  </a:moveTo>
                  <a:lnTo>
                    <a:pt x="943128" y="1103038"/>
                  </a:lnTo>
                  <a:lnTo>
                    <a:pt x="989090" y="1103038"/>
                  </a:lnTo>
                  <a:lnTo>
                    <a:pt x="989090" y="1066462"/>
                  </a:lnTo>
                  <a:close/>
                  <a:moveTo>
                    <a:pt x="866686" y="1066462"/>
                  </a:moveTo>
                  <a:lnTo>
                    <a:pt x="866686" y="1103038"/>
                  </a:lnTo>
                  <a:lnTo>
                    <a:pt x="912648" y="1103038"/>
                  </a:lnTo>
                  <a:lnTo>
                    <a:pt x="912648" y="1066462"/>
                  </a:lnTo>
                  <a:close/>
                  <a:moveTo>
                    <a:pt x="790244" y="1066462"/>
                  </a:moveTo>
                  <a:lnTo>
                    <a:pt x="790244" y="1103038"/>
                  </a:lnTo>
                  <a:lnTo>
                    <a:pt x="836206" y="1103038"/>
                  </a:lnTo>
                  <a:lnTo>
                    <a:pt x="836206" y="1066462"/>
                  </a:lnTo>
                  <a:close/>
                  <a:moveTo>
                    <a:pt x="713802" y="1066462"/>
                  </a:moveTo>
                  <a:lnTo>
                    <a:pt x="713802" y="1103038"/>
                  </a:lnTo>
                  <a:lnTo>
                    <a:pt x="759764" y="1103038"/>
                  </a:lnTo>
                  <a:lnTo>
                    <a:pt x="759764" y="1066462"/>
                  </a:lnTo>
                  <a:close/>
                  <a:moveTo>
                    <a:pt x="550507" y="1066462"/>
                  </a:moveTo>
                  <a:lnTo>
                    <a:pt x="550507" y="1103038"/>
                  </a:lnTo>
                  <a:lnTo>
                    <a:pt x="596469" y="1103038"/>
                  </a:lnTo>
                  <a:lnTo>
                    <a:pt x="596469" y="1066462"/>
                  </a:lnTo>
                  <a:close/>
                  <a:moveTo>
                    <a:pt x="474065" y="1066462"/>
                  </a:moveTo>
                  <a:lnTo>
                    <a:pt x="474065" y="1103038"/>
                  </a:lnTo>
                  <a:lnTo>
                    <a:pt x="520027" y="1103038"/>
                  </a:lnTo>
                  <a:lnTo>
                    <a:pt x="520027" y="1066462"/>
                  </a:lnTo>
                  <a:close/>
                  <a:moveTo>
                    <a:pt x="397623" y="1066462"/>
                  </a:moveTo>
                  <a:lnTo>
                    <a:pt x="397623" y="1103038"/>
                  </a:lnTo>
                  <a:lnTo>
                    <a:pt x="443585" y="1103038"/>
                  </a:lnTo>
                  <a:lnTo>
                    <a:pt x="443585" y="1066462"/>
                  </a:lnTo>
                  <a:close/>
                  <a:moveTo>
                    <a:pt x="321181" y="1066462"/>
                  </a:moveTo>
                  <a:lnTo>
                    <a:pt x="321181" y="1103038"/>
                  </a:lnTo>
                  <a:lnTo>
                    <a:pt x="367143" y="1103038"/>
                  </a:lnTo>
                  <a:lnTo>
                    <a:pt x="367143" y="1066462"/>
                  </a:lnTo>
                  <a:close/>
                  <a:moveTo>
                    <a:pt x="244739" y="1066462"/>
                  </a:moveTo>
                  <a:lnTo>
                    <a:pt x="244739" y="1103038"/>
                  </a:lnTo>
                  <a:lnTo>
                    <a:pt x="290701" y="1103038"/>
                  </a:lnTo>
                  <a:lnTo>
                    <a:pt x="290701" y="1066462"/>
                  </a:lnTo>
                  <a:close/>
                  <a:moveTo>
                    <a:pt x="168297" y="1066462"/>
                  </a:moveTo>
                  <a:lnTo>
                    <a:pt x="168297" y="1103038"/>
                  </a:lnTo>
                  <a:lnTo>
                    <a:pt x="214259" y="1103038"/>
                  </a:lnTo>
                  <a:lnTo>
                    <a:pt x="214259" y="1066462"/>
                  </a:lnTo>
                  <a:close/>
                  <a:moveTo>
                    <a:pt x="91855" y="1066462"/>
                  </a:moveTo>
                  <a:lnTo>
                    <a:pt x="91855" y="1103038"/>
                  </a:lnTo>
                  <a:lnTo>
                    <a:pt x="137817" y="1103038"/>
                  </a:lnTo>
                  <a:lnTo>
                    <a:pt x="137817" y="1066462"/>
                  </a:lnTo>
                  <a:close/>
                  <a:moveTo>
                    <a:pt x="1172454" y="987699"/>
                  </a:moveTo>
                  <a:lnTo>
                    <a:pt x="1172454" y="1024275"/>
                  </a:lnTo>
                  <a:lnTo>
                    <a:pt x="1218416" y="1024275"/>
                  </a:lnTo>
                  <a:lnTo>
                    <a:pt x="1218416" y="987699"/>
                  </a:lnTo>
                  <a:close/>
                  <a:moveTo>
                    <a:pt x="1096012" y="987699"/>
                  </a:moveTo>
                  <a:lnTo>
                    <a:pt x="1096012" y="1024275"/>
                  </a:lnTo>
                  <a:lnTo>
                    <a:pt x="1141974" y="1024275"/>
                  </a:lnTo>
                  <a:lnTo>
                    <a:pt x="1141974" y="987699"/>
                  </a:lnTo>
                  <a:close/>
                  <a:moveTo>
                    <a:pt x="1019570" y="987699"/>
                  </a:moveTo>
                  <a:lnTo>
                    <a:pt x="1019570" y="1024275"/>
                  </a:lnTo>
                  <a:lnTo>
                    <a:pt x="1065532" y="1024275"/>
                  </a:lnTo>
                  <a:lnTo>
                    <a:pt x="1065532" y="987699"/>
                  </a:lnTo>
                  <a:close/>
                  <a:moveTo>
                    <a:pt x="943128" y="987699"/>
                  </a:moveTo>
                  <a:lnTo>
                    <a:pt x="943128" y="1024275"/>
                  </a:lnTo>
                  <a:lnTo>
                    <a:pt x="989090" y="1024275"/>
                  </a:lnTo>
                  <a:lnTo>
                    <a:pt x="989090" y="987699"/>
                  </a:lnTo>
                  <a:close/>
                  <a:moveTo>
                    <a:pt x="866686" y="987699"/>
                  </a:moveTo>
                  <a:lnTo>
                    <a:pt x="866686" y="1024275"/>
                  </a:lnTo>
                  <a:lnTo>
                    <a:pt x="912648" y="1024275"/>
                  </a:lnTo>
                  <a:lnTo>
                    <a:pt x="912648" y="987699"/>
                  </a:lnTo>
                  <a:close/>
                  <a:moveTo>
                    <a:pt x="790244" y="987699"/>
                  </a:moveTo>
                  <a:lnTo>
                    <a:pt x="790244" y="1024275"/>
                  </a:lnTo>
                  <a:lnTo>
                    <a:pt x="836206" y="1024275"/>
                  </a:lnTo>
                  <a:lnTo>
                    <a:pt x="836206" y="987699"/>
                  </a:lnTo>
                  <a:close/>
                  <a:moveTo>
                    <a:pt x="713802" y="987699"/>
                  </a:moveTo>
                  <a:lnTo>
                    <a:pt x="713802" y="1024275"/>
                  </a:lnTo>
                  <a:lnTo>
                    <a:pt x="759764" y="1024275"/>
                  </a:lnTo>
                  <a:lnTo>
                    <a:pt x="759764" y="987699"/>
                  </a:lnTo>
                  <a:close/>
                  <a:moveTo>
                    <a:pt x="1172454" y="914728"/>
                  </a:moveTo>
                  <a:lnTo>
                    <a:pt x="1172454" y="951304"/>
                  </a:lnTo>
                  <a:lnTo>
                    <a:pt x="1218416" y="951304"/>
                  </a:lnTo>
                  <a:lnTo>
                    <a:pt x="1218416" y="914728"/>
                  </a:lnTo>
                  <a:close/>
                  <a:moveTo>
                    <a:pt x="1096012" y="914728"/>
                  </a:moveTo>
                  <a:lnTo>
                    <a:pt x="1096012" y="951304"/>
                  </a:lnTo>
                  <a:lnTo>
                    <a:pt x="1141974" y="951304"/>
                  </a:lnTo>
                  <a:lnTo>
                    <a:pt x="1141974" y="914728"/>
                  </a:lnTo>
                  <a:close/>
                  <a:moveTo>
                    <a:pt x="1019570" y="914728"/>
                  </a:moveTo>
                  <a:lnTo>
                    <a:pt x="1019570" y="951304"/>
                  </a:lnTo>
                  <a:lnTo>
                    <a:pt x="1065532" y="951304"/>
                  </a:lnTo>
                  <a:lnTo>
                    <a:pt x="1065532" y="914728"/>
                  </a:lnTo>
                  <a:close/>
                  <a:moveTo>
                    <a:pt x="943128" y="914728"/>
                  </a:moveTo>
                  <a:lnTo>
                    <a:pt x="943128" y="951304"/>
                  </a:lnTo>
                  <a:lnTo>
                    <a:pt x="989090" y="951304"/>
                  </a:lnTo>
                  <a:lnTo>
                    <a:pt x="989090" y="914728"/>
                  </a:lnTo>
                  <a:close/>
                  <a:moveTo>
                    <a:pt x="866686" y="914728"/>
                  </a:moveTo>
                  <a:lnTo>
                    <a:pt x="866686" y="951304"/>
                  </a:lnTo>
                  <a:lnTo>
                    <a:pt x="912648" y="951304"/>
                  </a:lnTo>
                  <a:lnTo>
                    <a:pt x="912648" y="914728"/>
                  </a:lnTo>
                  <a:close/>
                  <a:moveTo>
                    <a:pt x="790244" y="914728"/>
                  </a:moveTo>
                  <a:lnTo>
                    <a:pt x="790244" y="951304"/>
                  </a:lnTo>
                  <a:lnTo>
                    <a:pt x="836206" y="951304"/>
                  </a:lnTo>
                  <a:lnTo>
                    <a:pt x="836206" y="914728"/>
                  </a:lnTo>
                  <a:close/>
                  <a:moveTo>
                    <a:pt x="713802" y="914728"/>
                  </a:moveTo>
                  <a:lnTo>
                    <a:pt x="713802" y="951304"/>
                  </a:lnTo>
                  <a:lnTo>
                    <a:pt x="759764" y="951304"/>
                  </a:lnTo>
                  <a:lnTo>
                    <a:pt x="759764" y="914728"/>
                  </a:lnTo>
                  <a:close/>
                  <a:moveTo>
                    <a:pt x="406719" y="768369"/>
                  </a:moveTo>
                  <a:cubicBezTo>
                    <a:pt x="397376" y="768369"/>
                    <a:pt x="392429" y="770567"/>
                    <a:pt x="392429" y="781560"/>
                  </a:cubicBezTo>
                  <a:cubicBezTo>
                    <a:pt x="392979" y="834873"/>
                    <a:pt x="392979" y="888736"/>
                    <a:pt x="391879" y="942049"/>
                  </a:cubicBezTo>
                  <a:cubicBezTo>
                    <a:pt x="391879" y="951942"/>
                    <a:pt x="395177" y="956339"/>
                    <a:pt x="405620" y="956339"/>
                  </a:cubicBezTo>
                  <a:cubicBezTo>
                    <a:pt x="416063" y="956339"/>
                    <a:pt x="419360" y="952492"/>
                    <a:pt x="419360" y="942049"/>
                  </a:cubicBezTo>
                  <a:cubicBezTo>
                    <a:pt x="418811" y="915667"/>
                    <a:pt x="419360" y="889835"/>
                    <a:pt x="419360" y="863453"/>
                  </a:cubicBezTo>
                  <a:cubicBezTo>
                    <a:pt x="419360" y="836522"/>
                    <a:pt x="418811" y="809041"/>
                    <a:pt x="419360" y="782110"/>
                  </a:cubicBezTo>
                  <a:cubicBezTo>
                    <a:pt x="419360" y="772766"/>
                    <a:pt x="417162" y="768369"/>
                    <a:pt x="406719" y="768369"/>
                  </a:cubicBezTo>
                  <a:close/>
                  <a:moveTo>
                    <a:pt x="555116" y="723300"/>
                  </a:moveTo>
                  <a:cubicBezTo>
                    <a:pt x="546872" y="723300"/>
                    <a:pt x="544674" y="727697"/>
                    <a:pt x="544674" y="734842"/>
                  </a:cubicBezTo>
                  <a:cubicBezTo>
                    <a:pt x="544674" y="804644"/>
                    <a:pt x="544674" y="874446"/>
                    <a:pt x="545223" y="944797"/>
                  </a:cubicBezTo>
                  <a:cubicBezTo>
                    <a:pt x="544674" y="953041"/>
                    <a:pt x="548521" y="956339"/>
                    <a:pt x="556765" y="956339"/>
                  </a:cubicBezTo>
                  <a:cubicBezTo>
                    <a:pt x="571056" y="955789"/>
                    <a:pt x="585895" y="955789"/>
                    <a:pt x="600185" y="956339"/>
                  </a:cubicBezTo>
                  <a:cubicBezTo>
                    <a:pt x="611177" y="956889"/>
                    <a:pt x="615025" y="952492"/>
                    <a:pt x="615025" y="941499"/>
                  </a:cubicBezTo>
                  <a:cubicBezTo>
                    <a:pt x="614475" y="916217"/>
                    <a:pt x="615025" y="891484"/>
                    <a:pt x="615025" y="866751"/>
                  </a:cubicBezTo>
                  <a:cubicBezTo>
                    <a:pt x="615025" y="861255"/>
                    <a:pt x="613926" y="853010"/>
                    <a:pt x="621071" y="853010"/>
                  </a:cubicBezTo>
                  <a:cubicBezTo>
                    <a:pt x="640857" y="853010"/>
                    <a:pt x="637010" y="839270"/>
                    <a:pt x="637559" y="827728"/>
                  </a:cubicBezTo>
                  <a:cubicBezTo>
                    <a:pt x="637559" y="818934"/>
                    <a:pt x="633712" y="816735"/>
                    <a:pt x="625468" y="816735"/>
                  </a:cubicBezTo>
                  <a:cubicBezTo>
                    <a:pt x="612277" y="816735"/>
                    <a:pt x="599086" y="816186"/>
                    <a:pt x="585895" y="816735"/>
                  </a:cubicBezTo>
                  <a:cubicBezTo>
                    <a:pt x="572704" y="817285"/>
                    <a:pt x="567208" y="811239"/>
                    <a:pt x="567208" y="798598"/>
                  </a:cubicBezTo>
                  <a:cubicBezTo>
                    <a:pt x="567208" y="788705"/>
                    <a:pt x="567208" y="778262"/>
                    <a:pt x="567208" y="767819"/>
                  </a:cubicBezTo>
                  <a:cubicBezTo>
                    <a:pt x="566659" y="767819"/>
                    <a:pt x="566659" y="767819"/>
                    <a:pt x="566659" y="767819"/>
                  </a:cubicBezTo>
                  <a:cubicBezTo>
                    <a:pt x="566659" y="756827"/>
                    <a:pt x="566659" y="746384"/>
                    <a:pt x="566659" y="735392"/>
                  </a:cubicBezTo>
                  <a:cubicBezTo>
                    <a:pt x="566659" y="727148"/>
                    <a:pt x="563910" y="723300"/>
                    <a:pt x="555116" y="723300"/>
                  </a:cubicBezTo>
                  <a:close/>
                  <a:moveTo>
                    <a:pt x="509498" y="565559"/>
                  </a:moveTo>
                  <a:cubicBezTo>
                    <a:pt x="503452" y="565559"/>
                    <a:pt x="495208" y="563910"/>
                    <a:pt x="495208" y="572704"/>
                  </a:cubicBezTo>
                  <a:cubicBezTo>
                    <a:pt x="495208" y="582597"/>
                    <a:pt x="488063" y="595239"/>
                    <a:pt x="502353" y="601284"/>
                  </a:cubicBezTo>
                  <a:cubicBezTo>
                    <a:pt x="534781" y="615025"/>
                    <a:pt x="546322" y="640857"/>
                    <a:pt x="545223" y="674384"/>
                  </a:cubicBezTo>
                  <a:cubicBezTo>
                    <a:pt x="544674" y="705712"/>
                    <a:pt x="543025" y="702964"/>
                    <a:pt x="571605" y="702964"/>
                  </a:cubicBezTo>
                  <a:cubicBezTo>
                    <a:pt x="574353" y="702964"/>
                    <a:pt x="576552" y="702964"/>
                    <a:pt x="578750" y="703514"/>
                  </a:cubicBezTo>
                  <a:cubicBezTo>
                    <a:pt x="584796" y="704613"/>
                    <a:pt x="589193" y="706262"/>
                    <a:pt x="588643" y="715056"/>
                  </a:cubicBezTo>
                  <a:cubicBezTo>
                    <a:pt x="586994" y="732644"/>
                    <a:pt x="588093" y="749682"/>
                    <a:pt x="588093" y="767270"/>
                  </a:cubicBezTo>
                  <a:cubicBezTo>
                    <a:pt x="588093" y="793651"/>
                    <a:pt x="588093" y="793651"/>
                    <a:pt x="613376" y="794751"/>
                  </a:cubicBezTo>
                  <a:cubicBezTo>
                    <a:pt x="615025" y="794751"/>
                    <a:pt x="616124" y="795300"/>
                    <a:pt x="617773" y="795300"/>
                  </a:cubicBezTo>
                  <a:cubicBezTo>
                    <a:pt x="627117" y="795850"/>
                    <a:pt x="637010" y="799148"/>
                    <a:pt x="637559" y="783758"/>
                  </a:cubicBezTo>
                  <a:cubicBezTo>
                    <a:pt x="638658" y="756827"/>
                    <a:pt x="638658" y="755178"/>
                    <a:pt x="620521" y="754629"/>
                  </a:cubicBezTo>
                  <a:cubicBezTo>
                    <a:pt x="602384" y="753529"/>
                    <a:pt x="597987" y="749682"/>
                    <a:pt x="597987" y="731545"/>
                  </a:cubicBezTo>
                  <a:cubicBezTo>
                    <a:pt x="597987" y="706262"/>
                    <a:pt x="597987" y="681529"/>
                    <a:pt x="597987" y="656796"/>
                  </a:cubicBezTo>
                  <a:cubicBezTo>
                    <a:pt x="597437" y="656796"/>
                    <a:pt x="597437" y="656796"/>
                    <a:pt x="597437" y="656796"/>
                  </a:cubicBezTo>
                  <a:cubicBezTo>
                    <a:pt x="597437" y="631514"/>
                    <a:pt x="596887" y="606231"/>
                    <a:pt x="597437" y="580949"/>
                  </a:cubicBezTo>
                  <a:cubicBezTo>
                    <a:pt x="597987" y="569956"/>
                    <a:pt x="594689" y="565009"/>
                    <a:pt x="582597" y="565559"/>
                  </a:cubicBezTo>
                  <a:cubicBezTo>
                    <a:pt x="558414" y="566109"/>
                    <a:pt x="533681" y="565559"/>
                    <a:pt x="509498" y="565559"/>
                  </a:cubicBezTo>
                  <a:close/>
                  <a:moveTo>
                    <a:pt x="1099240" y="0"/>
                  </a:moveTo>
                  <a:lnTo>
                    <a:pt x="1179484" y="0"/>
                  </a:lnTo>
                  <a:lnTo>
                    <a:pt x="1216309" y="756827"/>
                  </a:lnTo>
                  <a:lnTo>
                    <a:pt x="1303698" y="758476"/>
                  </a:lnTo>
                  <a:lnTo>
                    <a:pt x="1301500" y="1355913"/>
                  </a:lnTo>
                  <a:lnTo>
                    <a:pt x="0" y="1355913"/>
                  </a:lnTo>
                  <a:lnTo>
                    <a:pt x="2199" y="951942"/>
                  </a:lnTo>
                  <a:lnTo>
                    <a:pt x="149497" y="867850"/>
                  </a:lnTo>
                  <a:lnTo>
                    <a:pt x="190719" y="943698"/>
                  </a:lnTo>
                  <a:lnTo>
                    <a:pt x="325925" y="867300"/>
                  </a:lnTo>
                  <a:lnTo>
                    <a:pt x="364398" y="938751"/>
                  </a:lnTo>
                  <a:cubicBezTo>
                    <a:pt x="364398" y="881591"/>
                    <a:pt x="365498" y="824430"/>
                    <a:pt x="366047" y="767270"/>
                  </a:cubicBezTo>
                  <a:cubicBezTo>
                    <a:pt x="366047" y="743636"/>
                    <a:pt x="367696" y="741987"/>
                    <a:pt x="391879" y="741987"/>
                  </a:cubicBezTo>
                  <a:cubicBezTo>
                    <a:pt x="423208" y="741987"/>
                    <a:pt x="419910" y="745835"/>
                    <a:pt x="419910" y="714506"/>
                  </a:cubicBezTo>
                  <a:cubicBezTo>
                    <a:pt x="419910" y="696918"/>
                    <a:pt x="419910" y="678781"/>
                    <a:pt x="419910" y="661193"/>
                  </a:cubicBezTo>
                  <a:cubicBezTo>
                    <a:pt x="420460" y="635911"/>
                    <a:pt x="431452" y="616674"/>
                    <a:pt x="454536" y="606231"/>
                  </a:cubicBezTo>
                  <a:cubicBezTo>
                    <a:pt x="464979" y="601834"/>
                    <a:pt x="468826" y="595788"/>
                    <a:pt x="467727" y="584796"/>
                  </a:cubicBezTo>
                  <a:cubicBezTo>
                    <a:pt x="466628" y="574903"/>
                    <a:pt x="467177" y="565009"/>
                    <a:pt x="467177" y="555116"/>
                  </a:cubicBezTo>
                  <a:cubicBezTo>
                    <a:pt x="466628" y="544674"/>
                    <a:pt x="471574" y="539178"/>
                    <a:pt x="482017" y="539178"/>
                  </a:cubicBezTo>
                  <a:cubicBezTo>
                    <a:pt x="523788" y="539178"/>
                    <a:pt x="565559" y="539178"/>
                    <a:pt x="607330" y="539178"/>
                  </a:cubicBezTo>
                  <a:cubicBezTo>
                    <a:pt x="620521" y="539178"/>
                    <a:pt x="624368" y="546872"/>
                    <a:pt x="624368" y="558414"/>
                  </a:cubicBezTo>
                  <a:cubicBezTo>
                    <a:pt x="623819" y="596887"/>
                    <a:pt x="623819" y="635361"/>
                    <a:pt x="624368" y="673834"/>
                  </a:cubicBezTo>
                  <a:cubicBezTo>
                    <a:pt x="624368" y="688124"/>
                    <a:pt x="625468" y="702964"/>
                    <a:pt x="626017" y="717254"/>
                  </a:cubicBezTo>
                  <a:cubicBezTo>
                    <a:pt x="626017" y="721651"/>
                    <a:pt x="626017" y="727148"/>
                    <a:pt x="632063" y="726598"/>
                  </a:cubicBezTo>
                  <a:cubicBezTo>
                    <a:pt x="637559" y="726048"/>
                    <a:pt x="637010" y="721651"/>
                    <a:pt x="637010" y="717804"/>
                  </a:cubicBezTo>
                  <a:cubicBezTo>
                    <a:pt x="637010" y="708461"/>
                    <a:pt x="637559" y="699667"/>
                    <a:pt x="637010" y="690873"/>
                  </a:cubicBezTo>
                  <a:cubicBezTo>
                    <a:pt x="636460" y="679330"/>
                    <a:pt x="641407" y="672735"/>
                    <a:pt x="653498" y="674384"/>
                  </a:cubicBezTo>
                  <a:cubicBezTo>
                    <a:pt x="665590" y="676033"/>
                    <a:pt x="671086" y="672186"/>
                    <a:pt x="671086" y="658445"/>
                  </a:cubicBezTo>
                  <a:cubicBezTo>
                    <a:pt x="671086" y="639208"/>
                    <a:pt x="680430" y="623819"/>
                    <a:pt x="695819" y="611727"/>
                  </a:cubicBezTo>
                  <a:cubicBezTo>
                    <a:pt x="702414" y="606231"/>
                    <a:pt x="710109" y="602933"/>
                    <a:pt x="715056" y="594140"/>
                  </a:cubicBezTo>
                  <a:cubicBezTo>
                    <a:pt x="720002" y="585346"/>
                    <a:pt x="748582" y="588643"/>
                    <a:pt x="753529" y="597987"/>
                  </a:cubicBezTo>
                  <a:cubicBezTo>
                    <a:pt x="755728" y="601834"/>
                    <a:pt x="758476" y="604033"/>
                    <a:pt x="762323" y="606231"/>
                  </a:cubicBezTo>
                  <a:cubicBezTo>
                    <a:pt x="785407" y="619422"/>
                    <a:pt x="795850" y="639758"/>
                    <a:pt x="795850" y="665590"/>
                  </a:cubicBezTo>
                  <a:cubicBezTo>
                    <a:pt x="795850" y="698567"/>
                    <a:pt x="795850" y="732094"/>
                    <a:pt x="795850" y="765071"/>
                  </a:cubicBezTo>
                  <a:lnTo>
                    <a:pt x="862903" y="761773"/>
                  </a:lnTo>
                  <a:lnTo>
                    <a:pt x="898079" y="155543"/>
                  </a:lnTo>
                  <a:lnTo>
                    <a:pt x="979973" y="155543"/>
                  </a:lnTo>
                  <a:lnTo>
                    <a:pt x="1016797" y="759026"/>
                  </a:lnTo>
                  <a:lnTo>
                    <a:pt x="1063515" y="7573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622687" y="4855631"/>
              <a:ext cx="345495" cy="888416"/>
            </a:xfrm>
            <a:custGeom>
              <a:rect b="b" l="l" r="r" t="t"/>
              <a:pathLst>
                <a:path extrusionOk="0" h="1200150" w="466725">
                  <a:moveTo>
                    <a:pt x="0" y="1203008"/>
                  </a:moveTo>
                  <a:lnTo>
                    <a:pt x="468630" y="1203008"/>
                  </a:lnTo>
                  <a:cubicBezTo>
                    <a:pt x="466725" y="1197293"/>
                    <a:pt x="464820" y="1189673"/>
                    <a:pt x="464820" y="1182053"/>
                  </a:cubicBezTo>
                  <a:cubicBezTo>
                    <a:pt x="464820" y="799147"/>
                    <a:pt x="464820" y="415290"/>
                    <a:pt x="464820" y="32385"/>
                  </a:cubicBezTo>
                  <a:cubicBezTo>
                    <a:pt x="464820" y="21908"/>
                    <a:pt x="464820" y="11430"/>
                    <a:pt x="464820" y="0"/>
                  </a:cubicBezTo>
                  <a:cubicBezTo>
                    <a:pt x="308610" y="0"/>
                    <a:pt x="156210" y="0"/>
                    <a:pt x="0" y="0"/>
                  </a:cubicBezTo>
                  <a:cubicBezTo>
                    <a:pt x="0" y="10478"/>
                    <a:pt x="0" y="20003"/>
                    <a:pt x="0" y="29528"/>
                  </a:cubicBezTo>
                  <a:cubicBezTo>
                    <a:pt x="0" y="414338"/>
                    <a:pt x="0" y="799147"/>
                    <a:pt x="0" y="1183958"/>
                  </a:cubicBezTo>
                  <a:cubicBezTo>
                    <a:pt x="952" y="1189673"/>
                    <a:pt x="1905" y="1196340"/>
                    <a:pt x="0" y="1203008"/>
                  </a:cubicBezTo>
                  <a:close/>
                  <a:moveTo>
                    <a:pt x="110490" y="892493"/>
                  </a:moveTo>
                  <a:cubicBezTo>
                    <a:pt x="87630" y="892493"/>
                    <a:pt x="65722" y="892493"/>
                    <a:pt x="41910" y="892493"/>
                  </a:cubicBezTo>
                  <a:cubicBezTo>
                    <a:pt x="41910" y="870585"/>
                    <a:pt x="41910" y="848678"/>
                    <a:pt x="41910" y="825818"/>
                  </a:cubicBezTo>
                  <a:cubicBezTo>
                    <a:pt x="64770" y="825818"/>
                    <a:pt x="86677" y="825818"/>
                    <a:pt x="110490" y="825818"/>
                  </a:cubicBezTo>
                  <a:cubicBezTo>
                    <a:pt x="110490" y="847725"/>
                    <a:pt x="110490" y="869633"/>
                    <a:pt x="110490" y="892493"/>
                  </a:cubicBezTo>
                  <a:close/>
                  <a:moveTo>
                    <a:pt x="204788" y="892493"/>
                  </a:moveTo>
                  <a:cubicBezTo>
                    <a:pt x="184785" y="892493"/>
                    <a:pt x="166688" y="892493"/>
                    <a:pt x="146685" y="892493"/>
                  </a:cubicBezTo>
                  <a:cubicBezTo>
                    <a:pt x="146685" y="870585"/>
                    <a:pt x="146685" y="848678"/>
                    <a:pt x="146685" y="824865"/>
                  </a:cubicBezTo>
                  <a:cubicBezTo>
                    <a:pt x="165735" y="824865"/>
                    <a:pt x="184785" y="824865"/>
                    <a:pt x="204788" y="824865"/>
                  </a:cubicBezTo>
                  <a:cubicBezTo>
                    <a:pt x="204788" y="848678"/>
                    <a:pt x="204788" y="869633"/>
                    <a:pt x="204788" y="892493"/>
                  </a:cubicBezTo>
                  <a:close/>
                  <a:moveTo>
                    <a:pt x="206692" y="673418"/>
                  </a:moveTo>
                  <a:cubicBezTo>
                    <a:pt x="206692" y="681990"/>
                    <a:pt x="206692" y="691515"/>
                    <a:pt x="206692" y="701040"/>
                  </a:cubicBezTo>
                  <a:cubicBezTo>
                    <a:pt x="200025" y="701993"/>
                    <a:pt x="198120" y="702945"/>
                    <a:pt x="195263" y="702945"/>
                  </a:cubicBezTo>
                  <a:cubicBezTo>
                    <a:pt x="136207" y="701993"/>
                    <a:pt x="146685" y="712470"/>
                    <a:pt x="144780" y="652463"/>
                  </a:cubicBezTo>
                  <a:cubicBezTo>
                    <a:pt x="144780" y="638175"/>
                    <a:pt x="149542" y="632460"/>
                    <a:pt x="164782" y="632460"/>
                  </a:cubicBezTo>
                  <a:cubicBezTo>
                    <a:pt x="215265" y="633413"/>
                    <a:pt x="204788" y="629603"/>
                    <a:pt x="206692" y="673418"/>
                  </a:cubicBezTo>
                  <a:close/>
                  <a:moveTo>
                    <a:pt x="309563" y="892493"/>
                  </a:moveTo>
                  <a:cubicBezTo>
                    <a:pt x="291465" y="892493"/>
                    <a:pt x="272415" y="892493"/>
                    <a:pt x="252413" y="892493"/>
                  </a:cubicBezTo>
                  <a:cubicBezTo>
                    <a:pt x="252413" y="870585"/>
                    <a:pt x="252413" y="848678"/>
                    <a:pt x="252413" y="824865"/>
                  </a:cubicBezTo>
                  <a:cubicBezTo>
                    <a:pt x="272415" y="824865"/>
                    <a:pt x="290513" y="824865"/>
                    <a:pt x="309563" y="824865"/>
                  </a:cubicBezTo>
                  <a:cubicBezTo>
                    <a:pt x="309563" y="847725"/>
                    <a:pt x="309563" y="869633"/>
                    <a:pt x="309563" y="892493"/>
                  </a:cubicBezTo>
                  <a:close/>
                  <a:moveTo>
                    <a:pt x="311467" y="701993"/>
                  </a:moveTo>
                  <a:cubicBezTo>
                    <a:pt x="289560" y="701993"/>
                    <a:pt x="271463" y="701993"/>
                    <a:pt x="250507" y="701993"/>
                  </a:cubicBezTo>
                  <a:cubicBezTo>
                    <a:pt x="250507" y="681990"/>
                    <a:pt x="249555" y="662940"/>
                    <a:pt x="251460" y="644843"/>
                  </a:cubicBezTo>
                  <a:cubicBezTo>
                    <a:pt x="251460" y="641033"/>
                    <a:pt x="259080" y="634365"/>
                    <a:pt x="264795" y="633413"/>
                  </a:cubicBezTo>
                  <a:cubicBezTo>
                    <a:pt x="307657" y="626745"/>
                    <a:pt x="312420" y="630555"/>
                    <a:pt x="311467" y="672465"/>
                  </a:cubicBezTo>
                  <a:cubicBezTo>
                    <a:pt x="311467" y="681990"/>
                    <a:pt x="311467" y="690563"/>
                    <a:pt x="311467" y="701993"/>
                  </a:cubicBezTo>
                  <a:close/>
                  <a:moveTo>
                    <a:pt x="404813" y="892493"/>
                  </a:moveTo>
                  <a:cubicBezTo>
                    <a:pt x="385763" y="892493"/>
                    <a:pt x="367665" y="892493"/>
                    <a:pt x="347663" y="892493"/>
                  </a:cubicBezTo>
                  <a:cubicBezTo>
                    <a:pt x="347663" y="870585"/>
                    <a:pt x="347663" y="848678"/>
                    <a:pt x="347663" y="824865"/>
                  </a:cubicBezTo>
                  <a:cubicBezTo>
                    <a:pt x="366713" y="824865"/>
                    <a:pt x="384810" y="824865"/>
                    <a:pt x="404813" y="824865"/>
                  </a:cubicBezTo>
                  <a:cubicBezTo>
                    <a:pt x="404813" y="846772"/>
                    <a:pt x="404813" y="869633"/>
                    <a:pt x="404813" y="892493"/>
                  </a:cubicBezTo>
                  <a:close/>
                  <a:moveTo>
                    <a:pt x="404813" y="797243"/>
                  </a:moveTo>
                  <a:cubicBezTo>
                    <a:pt x="385763" y="797243"/>
                    <a:pt x="367665" y="797243"/>
                    <a:pt x="346710" y="797243"/>
                  </a:cubicBezTo>
                  <a:cubicBezTo>
                    <a:pt x="345757" y="789622"/>
                    <a:pt x="345757" y="784860"/>
                    <a:pt x="345757" y="779145"/>
                  </a:cubicBezTo>
                  <a:cubicBezTo>
                    <a:pt x="344805" y="722947"/>
                    <a:pt x="346710" y="721043"/>
                    <a:pt x="404813" y="731520"/>
                  </a:cubicBezTo>
                  <a:cubicBezTo>
                    <a:pt x="404813" y="752475"/>
                    <a:pt x="404813" y="773430"/>
                    <a:pt x="404813" y="797243"/>
                  </a:cubicBezTo>
                  <a:close/>
                  <a:moveTo>
                    <a:pt x="405765" y="701993"/>
                  </a:moveTo>
                  <a:cubicBezTo>
                    <a:pt x="386715" y="701993"/>
                    <a:pt x="367665" y="701993"/>
                    <a:pt x="345757" y="701993"/>
                  </a:cubicBezTo>
                  <a:cubicBezTo>
                    <a:pt x="345757" y="681990"/>
                    <a:pt x="344805" y="662940"/>
                    <a:pt x="345757" y="643890"/>
                  </a:cubicBezTo>
                  <a:cubicBezTo>
                    <a:pt x="345757" y="640080"/>
                    <a:pt x="351472" y="634365"/>
                    <a:pt x="355282" y="634365"/>
                  </a:cubicBezTo>
                  <a:cubicBezTo>
                    <a:pt x="371475" y="633413"/>
                    <a:pt x="387667" y="634365"/>
                    <a:pt x="404813" y="634365"/>
                  </a:cubicBezTo>
                  <a:cubicBezTo>
                    <a:pt x="405765" y="659130"/>
                    <a:pt x="405765" y="680085"/>
                    <a:pt x="405765" y="701993"/>
                  </a:cubicBezTo>
                  <a:close/>
                  <a:moveTo>
                    <a:pt x="405765" y="444818"/>
                  </a:moveTo>
                  <a:cubicBezTo>
                    <a:pt x="405765" y="467678"/>
                    <a:pt x="405765" y="488633"/>
                    <a:pt x="405765" y="513398"/>
                  </a:cubicBezTo>
                  <a:cubicBezTo>
                    <a:pt x="389572" y="513398"/>
                    <a:pt x="373380" y="514350"/>
                    <a:pt x="358140" y="512445"/>
                  </a:cubicBezTo>
                  <a:cubicBezTo>
                    <a:pt x="353377" y="512445"/>
                    <a:pt x="346710" y="504825"/>
                    <a:pt x="345757" y="500063"/>
                  </a:cubicBezTo>
                  <a:cubicBezTo>
                    <a:pt x="344805" y="481965"/>
                    <a:pt x="344805" y="463868"/>
                    <a:pt x="344805" y="443865"/>
                  </a:cubicBezTo>
                  <a:cubicBezTo>
                    <a:pt x="365760" y="444818"/>
                    <a:pt x="384810" y="444818"/>
                    <a:pt x="405765" y="444818"/>
                  </a:cubicBezTo>
                  <a:close/>
                  <a:moveTo>
                    <a:pt x="404813" y="321945"/>
                  </a:moveTo>
                  <a:cubicBezTo>
                    <a:pt x="385763" y="321945"/>
                    <a:pt x="367665" y="321945"/>
                    <a:pt x="346710" y="321945"/>
                  </a:cubicBezTo>
                  <a:cubicBezTo>
                    <a:pt x="346710" y="298133"/>
                    <a:pt x="346710" y="277178"/>
                    <a:pt x="346710" y="254318"/>
                  </a:cubicBezTo>
                  <a:cubicBezTo>
                    <a:pt x="365760" y="254318"/>
                    <a:pt x="384810" y="254318"/>
                    <a:pt x="404813" y="254318"/>
                  </a:cubicBezTo>
                  <a:cubicBezTo>
                    <a:pt x="404813" y="276225"/>
                    <a:pt x="404813" y="298133"/>
                    <a:pt x="404813" y="321945"/>
                  </a:cubicBezTo>
                  <a:close/>
                  <a:moveTo>
                    <a:pt x="404813" y="159068"/>
                  </a:moveTo>
                  <a:cubicBezTo>
                    <a:pt x="404813" y="180023"/>
                    <a:pt x="404813" y="201930"/>
                    <a:pt x="404813" y="224790"/>
                  </a:cubicBezTo>
                  <a:cubicBezTo>
                    <a:pt x="386715" y="224790"/>
                    <a:pt x="367665" y="224790"/>
                    <a:pt x="346710" y="224790"/>
                  </a:cubicBezTo>
                  <a:cubicBezTo>
                    <a:pt x="345757" y="218123"/>
                    <a:pt x="345757" y="212408"/>
                    <a:pt x="345757" y="207645"/>
                  </a:cubicBezTo>
                  <a:cubicBezTo>
                    <a:pt x="343852" y="151448"/>
                    <a:pt x="345757" y="150495"/>
                    <a:pt x="404813" y="159068"/>
                  </a:cubicBezTo>
                  <a:close/>
                  <a:moveTo>
                    <a:pt x="346710" y="349568"/>
                  </a:moveTo>
                  <a:cubicBezTo>
                    <a:pt x="365760" y="349568"/>
                    <a:pt x="383857" y="349568"/>
                    <a:pt x="403860" y="349568"/>
                  </a:cubicBezTo>
                  <a:cubicBezTo>
                    <a:pt x="403860" y="371475"/>
                    <a:pt x="403860" y="393383"/>
                    <a:pt x="403860" y="415290"/>
                  </a:cubicBezTo>
                  <a:cubicBezTo>
                    <a:pt x="401955" y="416243"/>
                    <a:pt x="401003" y="417195"/>
                    <a:pt x="399097" y="417195"/>
                  </a:cubicBezTo>
                  <a:cubicBezTo>
                    <a:pt x="336232" y="417195"/>
                    <a:pt x="343852" y="433388"/>
                    <a:pt x="346710" y="349568"/>
                  </a:cubicBezTo>
                  <a:close/>
                  <a:moveTo>
                    <a:pt x="348615" y="544830"/>
                  </a:moveTo>
                  <a:cubicBezTo>
                    <a:pt x="355282" y="534353"/>
                    <a:pt x="383857" y="538163"/>
                    <a:pt x="405765" y="534353"/>
                  </a:cubicBezTo>
                  <a:cubicBezTo>
                    <a:pt x="405765" y="558165"/>
                    <a:pt x="405765" y="576263"/>
                    <a:pt x="405765" y="593408"/>
                  </a:cubicBezTo>
                  <a:cubicBezTo>
                    <a:pt x="405765" y="598170"/>
                    <a:pt x="404813" y="601980"/>
                    <a:pt x="403860" y="611505"/>
                  </a:cubicBezTo>
                  <a:cubicBezTo>
                    <a:pt x="383857" y="608648"/>
                    <a:pt x="355282" y="613410"/>
                    <a:pt x="348615" y="602933"/>
                  </a:cubicBezTo>
                  <a:cubicBezTo>
                    <a:pt x="340042" y="588645"/>
                    <a:pt x="340042" y="559118"/>
                    <a:pt x="348615" y="544830"/>
                  </a:cubicBezTo>
                  <a:close/>
                  <a:moveTo>
                    <a:pt x="306705" y="605790"/>
                  </a:moveTo>
                  <a:cubicBezTo>
                    <a:pt x="291465" y="609600"/>
                    <a:pt x="274320" y="608648"/>
                    <a:pt x="258127" y="607695"/>
                  </a:cubicBezTo>
                  <a:cubicBezTo>
                    <a:pt x="255270" y="607695"/>
                    <a:pt x="252413" y="600075"/>
                    <a:pt x="251460" y="595313"/>
                  </a:cubicBezTo>
                  <a:cubicBezTo>
                    <a:pt x="250507" y="586740"/>
                    <a:pt x="251460" y="579120"/>
                    <a:pt x="251460" y="570548"/>
                  </a:cubicBezTo>
                  <a:cubicBezTo>
                    <a:pt x="251460" y="537210"/>
                    <a:pt x="251460" y="537210"/>
                    <a:pt x="284797" y="537210"/>
                  </a:cubicBezTo>
                  <a:cubicBezTo>
                    <a:pt x="312420" y="537210"/>
                    <a:pt x="312420" y="537210"/>
                    <a:pt x="314325" y="575310"/>
                  </a:cubicBezTo>
                  <a:cubicBezTo>
                    <a:pt x="311467" y="585788"/>
                    <a:pt x="311467" y="604838"/>
                    <a:pt x="306705" y="605790"/>
                  </a:cubicBezTo>
                  <a:close/>
                  <a:moveTo>
                    <a:pt x="252413" y="254318"/>
                  </a:moveTo>
                  <a:cubicBezTo>
                    <a:pt x="270510" y="254318"/>
                    <a:pt x="289560" y="254318"/>
                    <a:pt x="309563" y="254318"/>
                  </a:cubicBezTo>
                  <a:cubicBezTo>
                    <a:pt x="309563" y="275273"/>
                    <a:pt x="309563" y="297180"/>
                    <a:pt x="309563" y="321945"/>
                  </a:cubicBezTo>
                  <a:cubicBezTo>
                    <a:pt x="290513" y="321945"/>
                    <a:pt x="272415" y="321945"/>
                    <a:pt x="252413" y="321945"/>
                  </a:cubicBezTo>
                  <a:cubicBezTo>
                    <a:pt x="252413" y="300038"/>
                    <a:pt x="252413" y="278130"/>
                    <a:pt x="252413" y="254318"/>
                  </a:cubicBezTo>
                  <a:close/>
                  <a:moveTo>
                    <a:pt x="253365" y="349568"/>
                  </a:moveTo>
                  <a:cubicBezTo>
                    <a:pt x="271463" y="349568"/>
                    <a:pt x="289560" y="349568"/>
                    <a:pt x="309563" y="349568"/>
                  </a:cubicBezTo>
                  <a:cubicBezTo>
                    <a:pt x="309563" y="372428"/>
                    <a:pt x="309563" y="393383"/>
                    <a:pt x="309563" y="414338"/>
                  </a:cubicBezTo>
                  <a:cubicBezTo>
                    <a:pt x="306705" y="416243"/>
                    <a:pt x="305752" y="417195"/>
                    <a:pt x="304800" y="417195"/>
                  </a:cubicBezTo>
                  <a:cubicBezTo>
                    <a:pt x="247650" y="422910"/>
                    <a:pt x="240030" y="412433"/>
                    <a:pt x="253365" y="349568"/>
                  </a:cubicBezTo>
                  <a:close/>
                  <a:moveTo>
                    <a:pt x="254317" y="736283"/>
                  </a:moveTo>
                  <a:cubicBezTo>
                    <a:pt x="260985" y="725805"/>
                    <a:pt x="288607" y="728663"/>
                    <a:pt x="310515" y="725805"/>
                  </a:cubicBezTo>
                  <a:cubicBezTo>
                    <a:pt x="310515" y="753428"/>
                    <a:pt x="310515" y="774383"/>
                    <a:pt x="310515" y="799147"/>
                  </a:cubicBezTo>
                  <a:cubicBezTo>
                    <a:pt x="291465" y="798195"/>
                    <a:pt x="262890" y="803910"/>
                    <a:pt x="255270" y="793433"/>
                  </a:cubicBezTo>
                  <a:cubicBezTo>
                    <a:pt x="245745" y="780097"/>
                    <a:pt x="244792" y="750570"/>
                    <a:pt x="254317" y="736283"/>
                  </a:cubicBezTo>
                  <a:close/>
                  <a:moveTo>
                    <a:pt x="201930" y="605790"/>
                  </a:moveTo>
                  <a:cubicBezTo>
                    <a:pt x="186690" y="610553"/>
                    <a:pt x="169545" y="608648"/>
                    <a:pt x="153352" y="607695"/>
                  </a:cubicBezTo>
                  <a:cubicBezTo>
                    <a:pt x="150495" y="607695"/>
                    <a:pt x="146685" y="600075"/>
                    <a:pt x="146685" y="595313"/>
                  </a:cubicBezTo>
                  <a:cubicBezTo>
                    <a:pt x="145732" y="582930"/>
                    <a:pt x="147638" y="571500"/>
                    <a:pt x="145732" y="559118"/>
                  </a:cubicBezTo>
                  <a:cubicBezTo>
                    <a:pt x="143827" y="540068"/>
                    <a:pt x="152400" y="536258"/>
                    <a:pt x="169545" y="536258"/>
                  </a:cubicBezTo>
                  <a:cubicBezTo>
                    <a:pt x="214313" y="537210"/>
                    <a:pt x="206692" y="533400"/>
                    <a:pt x="208597" y="574358"/>
                  </a:cubicBezTo>
                  <a:cubicBezTo>
                    <a:pt x="205740" y="585788"/>
                    <a:pt x="206692" y="604838"/>
                    <a:pt x="201930" y="605790"/>
                  </a:cubicBezTo>
                  <a:close/>
                  <a:moveTo>
                    <a:pt x="145732" y="167640"/>
                  </a:moveTo>
                  <a:cubicBezTo>
                    <a:pt x="145732" y="163830"/>
                    <a:pt x="153352" y="158115"/>
                    <a:pt x="157163" y="158115"/>
                  </a:cubicBezTo>
                  <a:cubicBezTo>
                    <a:pt x="172402" y="157163"/>
                    <a:pt x="186690" y="158115"/>
                    <a:pt x="204788" y="158115"/>
                  </a:cubicBezTo>
                  <a:cubicBezTo>
                    <a:pt x="204788" y="182880"/>
                    <a:pt x="204788" y="203835"/>
                    <a:pt x="204788" y="226695"/>
                  </a:cubicBezTo>
                  <a:cubicBezTo>
                    <a:pt x="185738" y="226695"/>
                    <a:pt x="166688" y="226695"/>
                    <a:pt x="144780" y="226695"/>
                  </a:cubicBezTo>
                  <a:cubicBezTo>
                    <a:pt x="145732" y="205740"/>
                    <a:pt x="144780" y="186690"/>
                    <a:pt x="145732" y="167640"/>
                  </a:cubicBezTo>
                  <a:close/>
                  <a:moveTo>
                    <a:pt x="204788" y="254318"/>
                  </a:moveTo>
                  <a:cubicBezTo>
                    <a:pt x="204788" y="276225"/>
                    <a:pt x="204788" y="297180"/>
                    <a:pt x="204788" y="320993"/>
                  </a:cubicBezTo>
                  <a:cubicBezTo>
                    <a:pt x="186690" y="320993"/>
                    <a:pt x="167640" y="320993"/>
                    <a:pt x="146685" y="320993"/>
                  </a:cubicBezTo>
                  <a:cubicBezTo>
                    <a:pt x="146685" y="298133"/>
                    <a:pt x="146685" y="277178"/>
                    <a:pt x="146685" y="254318"/>
                  </a:cubicBezTo>
                  <a:cubicBezTo>
                    <a:pt x="165735" y="254318"/>
                    <a:pt x="183832" y="254318"/>
                    <a:pt x="204788" y="254318"/>
                  </a:cubicBezTo>
                  <a:close/>
                  <a:moveTo>
                    <a:pt x="144780" y="349568"/>
                  </a:moveTo>
                  <a:cubicBezTo>
                    <a:pt x="165735" y="349568"/>
                    <a:pt x="183832" y="349568"/>
                    <a:pt x="205740" y="349568"/>
                  </a:cubicBezTo>
                  <a:cubicBezTo>
                    <a:pt x="205740" y="368618"/>
                    <a:pt x="206692" y="388620"/>
                    <a:pt x="204788" y="407670"/>
                  </a:cubicBezTo>
                  <a:cubicBezTo>
                    <a:pt x="204788" y="411480"/>
                    <a:pt x="198120" y="417195"/>
                    <a:pt x="194310" y="418148"/>
                  </a:cubicBezTo>
                  <a:cubicBezTo>
                    <a:pt x="150495" y="426720"/>
                    <a:pt x="144780" y="421005"/>
                    <a:pt x="144780" y="377190"/>
                  </a:cubicBezTo>
                  <a:cubicBezTo>
                    <a:pt x="144780" y="368618"/>
                    <a:pt x="144780" y="359093"/>
                    <a:pt x="144780" y="349568"/>
                  </a:cubicBezTo>
                  <a:close/>
                  <a:moveTo>
                    <a:pt x="148590" y="451485"/>
                  </a:moveTo>
                  <a:cubicBezTo>
                    <a:pt x="156210" y="441008"/>
                    <a:pt x="183832" y="443865"/>
                    <a:pt x="204788" y="441008"/>
                  </a:cubicBezTo>
                  <a:cubicBezTo>
                    <a:pt x="204788" y="468630"/>
                    <a:pt x="204788" y="489585"/>
                    <a:pt x="204788" y="515303"/>
                  </a:cubicBezTo>
                  <a:cubicBezTo>
                    <a:pt x="184785" y="513398"/>
                    <a:pt x="157163" y="517208"/>
                    <a:pt x="148590" y="506730"/>
                  </a:cubicBezTo>
                  <a:cubicBezTo>
                    <a:pt x="140017" y="494348"/>
                    <a:pt x="139065" y="463868"/>
                    <a:pt x="148590" y="451485"/>
                  </a:cubicBezTo>
                  <a:close/>
                  <a:moveTo>
                    <a:pt x="112395" y="782003"/>
                  </a:moveTo>
                  <a:cubicBezTo>
                    <a:pt x="112395" y="786765"/>
                    <a:pt x="111442" y="790575"/>
                    <a:pt x="110490" y="797243"/>
                  </a:cubicBezTo>
                  <a:cubicBezTo>
                    <a:pt x="101917" y="797243"/>
                    <a:pt x="96202" y="798195"/>
                    <a:pt x="89535" y="798195"/>
                  </a:cubicBezTo>
                  <a:cubicBezTo>
                    <a:pt x="36195" y="799147"/>
                    <a:pt x="36195" y="799147"/>
                    <a:pt x="39052" y="745808"/>
                  </a:cubicBezTo>
                  <a:cubicBezTo>
                    <a:pt x="40005" y="733425"/>
                    <a:pt x="42863" y="727710"/>
                    <a:pt x="56197" y="727710"/>
                  </a:cubicBezTo>
                  <a:cubicBezTo>
                    <a:pt x="122872" y="729615"/>
                    <a:pt x="111442" y="717233"/>
                    <a:pt x="112395" y="782003"/>
                  </a:cubicBezTo>
                  <a:close/>
                  <a:moveTo>
                    <a:pt x="74295" y="609600"/>
                  </a:moveTo>
                  <a:cubicBezTo>
                    <a:pt x="40005" y="609600"/>
                    <a:pt x="40005" y="609600"/>
                    <a:pt x="40005" y="572453"/>
                  </a:cubicBezTo>
                  <a:cubicBezTo>
                    <a:pt x="40005" y="537210"/>
                    <a:pt x="40005" y="537210"/>
                    <a:pt x="78105" y="537210"/>
                  </a:cubicBezTo>
                  <a:cubicBezTo>
                    <a:pt x="112395" y="537210"/>
                    <a:pt x="112395" y="537210"/>
                    <a:pt x="112395" y="574358"/>
                  </a:cubicBezTo>
                  <a:cubicBezTo>
                    <a:pt x="112395" y="609600"/>
                    <a:pt x="112395" y="609600"/>
                    <a:pt x="74295" y="609600"/>
                  </a:cubicBezTo>
                  <a:close/>
                  <a:moveTo>
                    <a:pt x="112395" y="480060"/>
                  </a:moveTo>
                  <a:cubicBezTo>
                    <a:pt x="112395" y="513398"/>
                    <a:pt x="112395" y="513398"/>
                    <a:pt x="75247" y="513398"/>
                  </a:cubicBezTo>
                  <a:cubicBezTo>
                    <a:pt x="40005" y="513398"/>
                    <a:pt x="40005" y="513398"/>
                    <a:pt x="40005" y="477203"/>
                  </a:cubicBezTo>
                  <a:cubicBezTo>
                    <a:pt x="40005" y="437198"/>
                    <a:pt x="38100" y="443865"/>
                    <a:pt x="76200" y="442913"/>
                  </a:cubicBezTo>
                  <a:cubicBezTo>
                    <a:pt x="115252" y="443865"/>
                    <a:pt x="112395" y="438150"/>
                    <a:pt x="112395" y="480060"/>
                  </a:cubicBezTo>
                  <a:close/>
                  <a:moveTo>
                    <a:pt x="41910" y="320993"/>
                  </a:moveTo>
                  <a:cubicBezTo>
                    <a:pt x="41910" y="299085"/>
                    <a:pt x="41910" y="277178"/>
                    <a:pt x="41910" y="252413"/>
                  </a:cubicBezTo>
                  <a:cubicBezTo>
                    <a:pt x="65722" y="252413"/>
                    <a:pt x="86677" y="252413"/>
                    <a:pt x="109538" y="252413"/>
                  </a:cubicBezTo>
                  <a:cubicBezTo>
                    <a:pt x="109538" y="275273"/>
                    <a:pt x="109538" y="297180"/>
                    <a:pt x="109538" y="320993"/>
                  </a:cubicBezTo>
                  <a:cubicBezTo>
                    <a:pt x="87630" y="320993"/>
                    <a:pt x="65722" y="320993"/>
                    <a:pt x="41910" y="320993"/>
                  </a:cubicBezTo>
                  <a:close/>
                  <a:moveTo>
                    <a:pt x="40957" y="169545"/>
                  </a:moveTo>
                  <a:cubicBezTo>
                    <a:pt x="49530" y="142875"/>
                    <a:pt x="74295" y="162878"/>
                    <a:pt x="91440" y="158115"/>
                  </a:cubicBezTo>
                  <a:cubicBezTo>
                    <a:pt x="100965" y="155258"/>
                    <a:pt x="111442" y="156210"/>
                    <a:pt x="111442" y="171450"/>
                  </a:cubicBezTo>
                  <a:cubicBezTo>
                    <a:pt x="111442" y="188595"/>
                    <a:pt x="111442" y="205740"/>
                    <a:pt x="111442" y="226695"/>
                  </a:cubicBezTo>
                  <a:cubicBezTo>
                    <a:pt x="100965" y="227648"/>
                    <a:pt x="94297" y="227648"/>
                    <a:pt x="87630" y="227648"/>
                  </a:cubicBezTo>
                  <a:cubicBezTo>
                    <a:pt x="72390" y="227648"/>
                    <a:pt x="57150" y="227648"/>
                    <a:pt x="39052" y="227648"/>
                  </a:cubicBezTo>
                  <a:cubicBezTo>
                    <a:pt x="40005" y="206693"/>
                    <a:pt x="36195" y="185738"/>
                    <a:pt x="40957" y="1695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6"/>
          <p:cNvGrpSpPr/>
          <p:nvPr/>
        </p:nvGrpSpPr>
        <p:grpSpPr>
          <a:xfrm>
            <a:off x="0" y="6568273"/>
            <a:ext cx="11994191" cy="123256"/>
            <a:chOff x="361707" y="6576482"/>
            <a:chExt cx="11994191" cy="123256"/>
          </a:xfrm>
        </p:grpSpPr>
        <p:sp>
          <p:nvSpPr>
            <p:cNvPr id="229" name="Google Shape;229;p6"/>
            <p:cNvSpPr/>
            <p:nvPr/>
          </p:nvSpPr>
          <p:spPr>
            <a:xfrm>
              <a:off x="361707" y="6576482"/>
              <a:ext cx="886801" cy="12325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1948477" y="6576482"/>
              <a:ext cx="886801" cy="12325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3535247" y="6576482"/>
              <a:ext cx="886801" cy="12325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122017" y="6576482"/>
              <a:ext cx="886801" cy="12325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6708787" y="6576482"/>
              <a:ext cx="886801" cy="12325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8295557" y="6576482"/>
              <a:ext cx="886801" cy="12325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9882327" y="6576482"/>
              <a:ext cx="886801" cy="12325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11469097" y="6576482"/>
              <a:ext cx="886801" cy="12325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"/>
          <p:cNvSpPr/>
          <p:nvPr/>
        </p:nvSpPr>
        <p:spPr>
          <a:xfrm>
            <a:off x="262950" y="1158000"/>
            <a:ext cx="11749200" cy="5700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462800" y="0"/>
            <a:ext cx="3418500" cy="14304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DCDD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Ý tưởng thực hiện</a:t>
            </a:r>
            <a:r>
              <a:rPr b="0" i="0" lang="en-US" sz="4100" u="none" cap="none" strike="noStrike">
                <a:solidFill>
                  <a:srgbClr val="DCDD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0" i="0" sz="6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Google Shape;24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75" y="1371900"/>
            <a:ext cx="4329577" cy="24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8"/>
          <p:cNvSpPr txBox="1"/>
          <p:nvPr/>
        </p:nvSpPr>
        <p:spPr>
          <a:xfrm>
            <a:off x="5848250" y="2182638"/>
            <a:ext cx="6058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DFDFD"/>
                </a:solidFill>
              </a:rPr>
              <a:t>=&gt;</a:t>
            </a:r>
            <a:endParaRPr sz="4600">
              <a:solidFill>
                <a:srgbClr val="FDFDFD"/>
              </a:solidFill>
            </a:endParaRPr>
          </a:p>
        </p:txBody>
      </p:sp>
      <p:pic>
        <p:nvPicPr>
          <p:cNvPr id="245" name="Google Shape;24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8950" y="1435000"/>
            <a:ext cx="4251807" cy="23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475" y="4023975"/>
            <a:ext cx="4396700" cy="26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8"/>
          <p:cNvSpPr txBox="1"/>
          <p:nvPr/>
        </p:nvSpPr>
        <p:spPr>
          <a:xfrm>
            <a:off x="5548350" y="4916750"/>
            <a:ext cx="6058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DFDFD"/>
                </a:solidFill>
              </a:rPr>
              <a:t>=&gt;</a:t>
            </a:r>
            <a:endParaRPr sz="4600">
              <a:solidFill>
                <a:srgbClr val="FDFDFD"/>
              </a:solidFill>
            </a:endParaRPr>
          </a:p>
        </p:txBody>
      </p:sp>
      <p:pic>
        <p:nvPicPr>
          <p:cNvPr id="248" name="Google Shape;24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8300" y="4023975"/>
            <a:ext cx="4329575" cy="27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c25a87c671_0_25"/>
          <p:cNvSpPr/>
          <p:nvPr/>
        </p:nvSpPr>
        <p:spPr>
          <a:xfrm>
            <a:off x="157775" y="516375"/>
            <a:ext cx="11749200" cy="5700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>
              <a:solidFill>
                <a:srgbClr val="FDFDF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g1c25a87c671_0_25"/>
          <p:cNvSpPr txBox="1"/>
          <p:nvPr/>
        </p:nvSpPr>
        <p:spPr>
          <a:xfrm>
            <a:off x="1972800" y="1715775"/>
            <a:ext cx="8246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solidFill>
                  <a:srgbClr val="FDFDF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ESP32 fire preventer</a:t>
            </a:r>
            <a:endParaRPr sz="6000">
              <a:solidFill>
                <a:srgbClr val="FDFDF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con&#10;&#10;Description automatically generated" id="255" name="Google Shape;255;g1c25a87c671_0_25"/>
          <p:cNvPicPr preferRelativeResize="0"/>
          <p:nvPr/>
        </p:nvPicPr>
        <p:blipFill rotWithShape="1">
          <a:blip r:embed="rId3">
            <a:alphaModFix/>
          </a:blip>
          <a:srcRect b="4253" l="3006" r="3909" t="10334"/>
          <a:stretch/>
        </p:blipFill>
        <p:spPr>
          <a:xfrm>
            <a:off x="3565750" y="2913600"/>
            <a:ext cx="5532700" cy="29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b4b3ac1d84_4_3"/>
          <p:cNvSpPr txBox="1"/>
          <p:nvPr/>
        </p:nvSpPr>
        <p:spPr>
          <a:xfrm>
            <a:off x="578500" y="504850"/>
            <a:ext cx="1126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MÔ TẢ THIẾT BỊ CỦA TOÀN HỆ THỐNG</a:t>
            </a:r>
            <a:endParaRPr b="1" sz="3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g1b4b3ac1d84_4_3"/>
          <p:cNvSpPr txBox="1"/>
          <p:nvPr/>
        </p:nvSpPr>
        <p:spPr>
          <a:xfrm>
            <a:off x="362775" y="1530300"/>
            <a:ext cx="110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Sử dụng các thiết bị lập trình nhúng IOT để tạo ra sản phẩm.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Gồm các thiết bị:</a:t>
            </a:r>
            <a:endParaRPr sz="2200"/>
          </a:p>
        </p:txBody>
      </p:sp>
      <p:pic>
        <p:nvPicPr>
          <p:cNvPr id="262" name="Google Shape;262;g1b4b3ac1d84_4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25" y="2841825"/>
            <a:ext cx="3267300" cy="318802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b4b3ac1d84_4_3"/>
          <p:cNvSpPr txBox="1"/>
          <p:nvPr/>
        </p:nvSpPr>
        <p:spPr>
          <a:xfrm>
            <a:off x="389175" y="6060600"/>
            <a:ext cx="273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mạch ESP32</a:t>
            </a:r>
            <a:endParaRPr/>
          </a:p>
        </p:txBody>
      </p:sp>
      <p:pic>
        <p:nvPicPr>
          <p:cNvPr id="264" name="Google Shape;264;g1b4b3ac1d84_4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164" y="2731813"/>
            <a:ext cx="3362650" cy="34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1b4b3ac1d84_4_3"/>
          <p:cNvSpPr txBox="1"/>
          <p:nvPr/>
        </p:nvSpPr>
        <p:spPr>
          <a:xfrm>
            <a:off x="3390225" y="6091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DHT22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6" name="Google Shape;266;g1b4b3ac1d84_4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5825" y="2731300"/>
            <a:ext cx="3000000" cy="32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1b4b3ac1d84_4_3"/>
          <p:cNvSpPr txBox="1"/>
          <p:nvPr/>
        </p:nvSpPr>
        <p:spPr>
          <a:xfrm>
            <a:off x="6622575" y="60913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uzzer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8" name="Google Shape;268;g1b4b3ac1d84_4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9325" y="2841825"/>
            <a:ext cx="2542675" cy="32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b4b3ac1d84_4_3"/>
          <p:cNvSpPr txBox="1"/>
          <p:nvPr/>
        </p:nvSpPr>
        <p:spPr>
          <a:xfrm>
            <a:off x="9420663" y="61942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Đ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èn led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c25a87c671_0_61"/>
          <p:cNvSpPr txBox="1"/>
          <p:nvPr/>
        </p:nvSpPr>
        <p:spPr>
          <a:xfrm>
            <a:off x="578500" y="504850"/>
            <a:ext cx="1126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MÔ TẢ CHỨC NĂNG CỦA TOÀN HỆ THỐNG</a:t>
            </a:r>
            <a:endParaRPr b="1" sz="3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g1c25a87c671_0_61"/>
          <p:cNvSpPr txBox="1"/>
          <p:nvPr/>
        </p:nvSpPr>
        <p:spPr>
          <a:xfrm>
            <a:off x="578500" y="1479875"/>
            <a:ext cx="11265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Các chức năng chính: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-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Xử lý trung tâm (Mạch ESP32)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-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Đọc nhiệt độ và độ ẩm (thiết bị Input)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-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Phát tín hiệu cảnh báo xung quanh (thiết bị Output)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-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Tính năng kết nối với Internet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-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Giao điện web (thông qua MQTT)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-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 chỗ lưu trữ dữ liệu (trên cloud)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-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Tính năng thông báo về điện thoại khi có tình huống khẩn cấp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ver and End Slide Master">
  <a:themeElements>
    <a:clrScheme name="ALLPPT-COLOR-A5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s Slide Master">
  <a:themeElements>
    <a:clrScheme name="ALLPPT-COLOR-A5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ection Break Slide Master">
  <a:themeElements>
    <a:clrScheme name="ALLPPT - COLOR 120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6FC9C1"/>
      </a:accent1>
      <a:accent2>
        <a:srgbClr val="DD8D22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2019-01-14T06:35:35Z</dcterms:created>
  <dc:creator>Allppt.com</dc:creator>
</cp:coreProperties>
</file>